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5143500" cx="9144000"/>
  <p:notesSz cx="6858000" cy="9144000"/>
  <p:embeddedFontLst>
    <p:embeddedFont>
      <p:font typeface="Playfair Display Medium"/>
      <p:regular r:id="rId15"/>
      <p:bold r:id="rId16"/>
      <p:italic r:id="rId17"/>
      <p:boldItalic r:id="rId18"/>
    </p:embeddedFont>
    <p:embeddedFont>
      <p:font typeface="Playfair Display"/>
      <p:regular r:id="rId19"/>
      <p:bold r:id="rId20"/>
      <p:italic r:id="rId21"/>
      <p:boldItalic r:id="rId22"/>
    </p:embeddedFont>
    <p:embeddedFont>
      <p:font typeface="Lato"/>
      <p:regular r:id="rId23"/>
      <p:bold r:id="rId24"/>
      <p:italic r:id="rId25"/>
      <p:boldItalic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PlayfairDisplay-bold.fntdata"/><Relationship Id="rId22" Type="http://schemas.openxmlformats.org/officeDocument/2006/relationships/font" Target="fonts/PlayfairDisplay-boldItalic.fntdata"/><Relationship Id="rId21" Type="http://schemas.openxmlformats.org/officeDocument/2006/relationships/font" Target="fonts/PlayfairDisplay-italic.fntdata"/><Relationship Id="rId24" Type="http://schemas.openxmlformats.org/officeDocument/2006/relationships/font" Target="fonts/Lato-bold.fntdata"/><Relationship Id="rId23" Type="http://schemas.openxmlformats.org/officeDocument/2006/relationships/font" Target="fonts/Lato-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Lato-boldItalic.fntdata"/><Relationship Id="rId25" Type="http://schemas.openxmlformats.org/officeDocument/2006/relationships/font" Target="fonts/Lato-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font" Target="fonts/PlayfairDisplayMedium-regular.fntdata"/><Relationship Id="rId14" Type="http://schemas.openxmlformats.org/officeDocument/2006/relationships/slide" Target="slides/slide9.xml"/><Relationship Id="rId17" Type="http://schemas.openxmlformats.org/officeDocument/2006/relationships/font" Target="fonts/PlayfairDisplayMedium-italic.fntdata"/><Relationship Id="rId16" Type="http://schemas.openxmlformats.org/officeDocument/2006/relationships/font" Target="fonts/PlayfairDisplayMedium-bold.fntdata"/><Relationship Id="rId19" Type="http://schemas.openxmlformats.org/officeDocument/2006/relationships/font" Target="fonts/PlayfairDisplay-regular.fntdata"/><Relationship Id="rId18" Type="http://schemas.openxmlformats.org/officeDocument/2006/relationships/font" Target="fonts/PlayfairDisplayMedium-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3faf80b15b4_0_2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3faf80b15b4_0_2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3faf80b15b4_0_2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3faf80b15b4_0_2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3faf80b15b4_0_3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3faf80b15b4_0_3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3faf80b15b4_0_3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3faf80b15b4_0_3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3faf80b15b4_0_3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3faf80b15b4_0_3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3faf80b15b4_0_3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4" name="Google Shape;354;g3faf80b15b4_0_3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3faf80b15b4_0_3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6" name="Google Shape;366;g3faf80b15b4_0_3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3faf80b15b4_0_3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1" name="Google Shape;391;g3faf80b15b4_0_3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3faf80b15b4_0_4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3" name="Google Shape;403;g3faf80b15b4_0_4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None/>
            </a:pPr>
            <a:r>
              <a:t/>
            </a:r>
            <a:endParaRPr>
              <a:solidFill>
                <a:schemeClr val="dk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title only">
  <p:cSld name="BLANK_1_1_1_1">
    <p:spTree>
      <p:nvGrpSpPr>
        <p:cNvPr id="8" name="Shape 8"/>
        <p:cNvGrpSpPr/>
        <p:nvPr/>
      </p:nvGrpSpPr>
      <p:grpSpPr>
        <a:xfrm>
          <a:off x="0" y="0"/>
          <a:ext cx="0" cy="0"/>
          <a:chOff x="0" y="0"/>
          <a:chExt cx="0" cy="0"/>
        </a:xfrm>
      </p:grpSpPr>
      <p:sp>
        <p:nvSpPr>
          <p:cNvPr id="9" name="Google Shape;9;p2"/>
          <p:cNvSpPr txBox="1"/>
          <p:nvPr>
            <p:ph type="title"/>
          </p:nvPr>
        </p:nvSpPr>
        <p:spPr>
          <a:xfrm>
            <a:off x="276075" y="457200"/>
            <a:ext cx="5713200" cy="587700"/>
          </a:xfrm>
          <a:prstGeom prst="rect">
            <a:avLst/>
          </a:prstGeom>
          <a:noFill/>
          <a:ln>
            <a:noFill/>
          </a:ln>
        </p:spPr>
        <p:txBody>
          <a:bodyPr anchorCtr="0" anchor="t" bIns="0" lIns="0" spcFirstLastPara="1" rIns="0" wrap="square" tIns="0">
            <a:spAutoFit/>
          </a:bodyPr>
          <a:lstStyle>
            <a:lvl1pPr lvl="0">
              <a:lnSpc>
                <a:spcPct val="90000"/>
              </a:lnSpc>
              <a:spcBef>
                <a:spcPts val="0"/>
              </a:spcBef>
              <a:spcAft>
                <a:spcPts val="0"/>
              </a:spcAft>
              <a:buNone/>
              <a:defRPr sz="2800">
                <a:solidFill>
                  <a:schemeClr val="lt1"/>
                </a:solidFill>
                <a:latin typeface="Playfair Display"/>
                <a:ea typeface="Playfair Display"/>
                <a:cs typeface="Playfair Display"/>
                <a:sym typeface="Playfair Display"/>
              </a:defRPr>
            </a:lvl1pPr>
            <a:lvl2pPr lvl="1">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2pPr>
            <a:lvl3pPr lvl="2">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3pPr>
            <a:lvl4pPr lvl="3">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4pPr>
            <a:lvl5pPr lvl="4">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5pPr>
            <a:lvl6pPr lvl="5">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6pPr>
            <a:lvl7pPr lvl="6">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7pPr>
            <a:lvl8pPr lvl="7">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8pPr>
            <a:lvl9pPr lvl="8">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9pPr>
          </a:lstStyle>
          <a:p/>
        </p:txBody>
      </p:sp>
      <p:sp>
        <p:nvSpPr>
          <p:cNvPr id="10" name="Google Shape;10;p2"/>
          <p:cNvSpPr txBox="1"/>
          <p:nvPr>
            <p:ph idx="1" type="subTitle"/>
          </p:nvPr>
        </p:nvSpPr>
        <p:spPr>
          <a:xfrm>
            <a:off x="276075" y="4815950"/>
            <a:ext cx="2010000" cy="1830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400"/>
              <a:buFont typeface="Lato"/>
              <a:buNone/>
              <a:defRPr sz="800"/>
            </a:lvl1pPr>
            <a:lvl2pPr lvl="1">
              <a:spcBef>
                <a:spcPts val="0"/>
              </a:spcBef>
              <a:spcAft>
                <a:spcPts val="0"/>
              </a:spcAft>
              <a:buClr>
                <a:schemeClr val="lt1"/>
              </a:buClr>
              <a:buSzPts val="1400"/>
              <a:buFont typeface="Lato"/>
              <a:buNone/>
              <a:defRPr/>
            </a:lvl2pPr>
            <a:lvl3pPr lvl="2">
              <a:spcBef>
                <a:spcPts val="0"/>
              </a:spcBef>
              <a:spcAft>
                <a:spcPts val="0"/>
              </a:spcAft>
              <a:buClr>
                <a:schemeClr val="lt1"/>
              </a:buClr>
              <a:buSzPts val="1400"/>
              <a:buFont typeface="Lato"/>
              <a:buNone/>
              <a:defRPr/>
            </a:lvl3pPr>
            <a:lvl4pPr lvl="3">
              <a:spcBef>
                <a:spcPts val="0"/>
              </a:spcBef>
              <a:spcAft>
                <a:spcPts val="0"/>
              </a:spcAft>
              <a:buClr>
                <a:schemeClr val="lt1"/>
              </a:buClr>
              <a:buSzPts val="1400"/>
              <a:buFont typeface="Lato"/>
              <a:buNone/>
              <a:defRPr/>
            </a:lvl4pPr>
            <a:lvl5pPr lvl="4">
              <a:spcBef>
                <a:spcPts val="0"/>
              </a:spcBef>
              <a:spcAft>
                <a:spcPts val="0"/>
              </a:spcAft>
              <a:buClr>
                <a:schemeClr val="lt1"/>
              </a:buClr>
              <a:buSzPts val="1400"/>
              <a:buFont typeface="Lato"/>
              <a:buNone/>
              <a:defRPr/>
            </a:lvl5pPr>
            <a:lvl6pPr lvl="5">
              <a:spcBef>
                <a:spcPts val="0"/>
              </a:spcBef>
              <a:spcAft>
                <a:spcPts val="0"/>
              </a:spcAft>
              <a:buClr>
                <a:schemeClr val="lt1"/>
              </a:buClr>
              <a:buSzPts val="1400"/>
              <a:buFont typeface="Lato"/>
              <a:buNone/>
              <a:defRPr/>
            </a:lvl6pPr>
            <a:lvl7pPr lvl="6">
              <a:spcBef>
                <a:spcPts val="0"/>
              </a:spcBef>
              <a:spcAft>
                <a:spcPts val="0"/>
              </a:spcAft>
              <a:buClr>
                <a:schemeClr val="lt1"/>
              </a:buClr>
              <a:buSzPts val="1400"/>
              <a:buFont typeface="Lato"/>
              <a:buNone/>
              <a:defRPr/>
            </a:lvl7pPr>
            <a:lvl8pPr lvl="7">
              <a:spcBef>
                <a:spcPts val="0"/>
              </a:spcBef>
              <a:spcAft>
                <a:spcPts val="0"/>
              </a:spcAft>
              <a:buClr>
                <a:schemeClr val="lt1"/>
              </a:buClr>
              <a:buSzPts val="1400"/>
              <a:buFont typeface="Lato"/>
              <a:buNone/>
              <a:defRPr/>
            </a:lvl8pPr>
            <a:lvl9pPr lvl="8">
              <a:spcBef>
                <a:spcPts val="0"/>
              </a:spcBef>
              <a:spcAft>
                <a:spcPts val="0"/>
              </a:spcAft>
              <a:buClr>
                <a:schemeClr val="lt1"/>
              </a:buClr>
              <a:buSzPts val="1400"/>
              <a:buFont typeface="Lato"/>
              <a:buNone/>
              <a:defRPr/>
            </a:lvl9pPr>
          </a:lstStyle>
          <a:p/>
        </p:txBody>
      </p:sp>
      <p:sp>
        <p:nvSpPr>
          <p:cNvPr id="11" name="Google Shape;11;p2"/>
          <p:cNvSpPr txBox="1"/>
          <p:nvPr>
            <p:ph idx="12" type="sldNum"/>
          </p:nvPr>
        </p:nvSpPr>
        <p:spPr>
          <a:xfrm>
            <a:off x="8656458" y="4815950"/>
            <a:ext cx="336000" cy="183000"/>
          </a:xfrm>
          <a:prstGeom prst="rect">
            <a:avLst/>
          </a:prstGeom>
          <a:noFill/>
          <a:ln>
            <a:noFill/>
          </a:ln>
        </p:spPr>
        <p:txBody>
          <a:bodyPr anchorCtr="0" anchor="ctr" bIns="91425" lIns="91425" spcFirstLastPara="1" rIns="91425" wrap="square" tIns="91425">
            <a:noAutofit/>
          </a:bodyPr>
          <a:lstStyle>
            <a:lvl1pPr lvl="0">
              <a:buNone/>
              <a:defRPr sz="800">
                <a:solidFill>
                  <a:schemeClr val="lt1"/>
                </a:solidFill>
                <a:latin typeface="Lato"/>
                <a:ea typeface="Lato"/>
                <a:cs typeface="Lato"/>
                <a:sym typeface="Lato"/>
              </a:defRPr>
            </a:lvl1pPr>
            <a:lvl2pPr lvl="1">
              <a:buNone/>
              <a:defRPr sz="800">
                <a:solidFill>
                  <a:schemeClr val="lt1"/>
                </a:solidFill>
                <a:latin typeface="Lato"/>
                <a:ea typeface="Lato"/>
                <a:cs typeface="Lato"/>
                <a:sym typeface="Lato"/>
              </a:defRPr>
            </a:lvl2pPr>
            <a:lvl3pPr lvl="2">
              <a:buNone/>
              <a:defRPr sz="800">
                <a:solidFill>
                  <a:schemeClr val="lt1"/>
                </a:solidFill>
                <a:latin typeface="Lato"/>
                <a:ea typeface="Lato"/>
                <a:cs typeface="Lato"/>
                <a:sym typeface="Lato"/>
              </a:defRPr>
            </a:lvl3pPr>
            <a:lvl4pPr lvl="3">
              <a:buNone/>
              <a:defRPr sz="800">
                <a:solidFill>
                  <a:schemeClr val="lt1"/>
                </a:solidFill>
                <a:latin typeface="Lato"/>
                <a:ea typeface="Lato"/>
                <a:cs typeface="Lato"/>
                <a:sym typeface="Lato"/>
              </a:defRPr>
            </a:lvl4pPr>
            <a:lvl5pPr lvl="4">
              <a:buNone/>
              <a:defRPr sz="800">
                <a:solidFill>
                  <a:schemeClr val="lt1"/>
                </a:solidFill>
                <a:latin typeface="Lato"/>
                <a:ea typeface="Lato"/>
                <a:cs typeface="Lato"/>
                <a:sym typeface="Lato"/>
              </a:defRPr>
            </a:lvl5pPr>
            <a:lvl6pPr lvl="5">
              <a:buNone/>
              <a:defRPr sz="800">
                <a:solidFill>
                  <a:schemeClr val="lt1"/>
                </a:solidFill>
                <a:latin typeface="Lato"/>
                <a:ea typeface="Lato"/>
                <a:cs typeface="Lato"/>
                <a:sym typeface="Lato"/>
              </a:defRPr>
            </a:lvl6pPr>
            <a:lvl7pPr lvl="6">
              <a:buNone/>
              <a:defRPr sz="800">
                <a:solidFill>
                  <a:schemeClr val="lt1"/>
                </a:solidFill>
                <a:latin typeface="Lato"/>
                <a:ea typeface="Lato"/>
                <a:cs typeface="Lato"/>
                <a:sym typeface="Lato"/>
              </a:defRPr>
            </a:lvl7pPr>
            <a:lvl8pPr lvl="7">
              <a:buNone/>
              <a:defRPr sz="800">
                <a:solidFill>
                  <a:schemeClr val="lt1"/>
                </a:solidFill>
                <a:latin typeface="Lato"/>
                <a:ea typeface="Lato"/>
                <a:cs typeface="Lato"/>
                <a:sym typeface="Lato"/>
              </a:defRPr>
            </a:lvl8pPr>
            <a:lvl9pPr lvl="8">
              <a:buNone/>
              <a:defRPr sz="800">
                <a:solidFill>
                  <a:schemeClr val="lt1"/>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text boxes">
  <p:cSld name="BLANK_1_1_1_1_8">
    <p:spTree>
      <p:nvGrpSpPr>
        <p:cNvPr id="12" name="Shape 12"/>
        <p:cNvGrpSpPr/>
        <p:nvPr/>
      </p:nvGrpSpPr>
      <p:grpSpPr>
        <a:xfrm>
          <a:off x="0" y="0"/>
          <a:ext cx="0" cy="0"/>
          <a:chOff x="0" y="0"/>
          <a:chExt cx="0" cy="0"/>
        </a:xfrm>
      </p:grpSpPr>
      <p:sp>
        <p:nvSpPr>
          <p:cNvPr id="13" name="Google Shape;13;p3"/>
          <p:cNvSpPr txBox="1"/>
          <p:nvPr>
            <p:ph type="title"/>
          </p:nvPr>
        </p:nvSpPr>
        <p:spPr>
          <a:xfrm>
            <a:off x="276075" y="457200"/>
            <a:ext cx="5713200" cy="587700"/>
          </a:xfrm>
          <a:prstGeom prst="rect">
            <a:avLst/>
          </a:prstGeom>
          <a:noFill/>
          <a:ln>
            <a:noFill/>
          </a:ln>
        </p:spPr>
        <p:txBody>
          <a:bodyPr anchorCtr="0" anchor="t" bIns="0" lIns="0" spcFirstLastPara="1" rIns="0" wrap="square" tIns="0">
            <a:spAutoFit/>
          </a:bodyPr>
          <a:lstStyle>
            <a:lvl1pPr lvl="0">
              <a:lnSpc>
                <a:spcPct val="90000"/>
              </a:lnSpc>
              <a:spcBef>
                <a:spcPts val="0"/>
              </a:spcBef>
              <a:spcAft>
                <a:spcPts val="0"/>
              </a:spcAft>
              <a:buNone/>
              <a:defRPr sz="2800">
                <a:solidFill>
                  <a:schemeClr val="lt1"/>
                </a:solidFill>
                <a:latin typeface="Playfair Display"/>
                <a:ea typeface="Playfair Display"/>
                <a:cs typeface="Playfair Display"/>
                <a:sym typeface="Playfair Display"/>
              </a:defRPr>
            </a:lvl1pPr>
            <a:lvl2pPr lvl="1">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2pPr>
            <a:lvl3pPr lvl="2">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3pPr>
            <a:lvl4pPr lvl="3">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4pPr>
            <a:lvl5pPr lvl="4">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5pPr>
            <a:lvl6pPr lvl="5">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6pPr>
            <a:lvl7pPr lvl="6">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7pPr>
            <a:lvl8pPr lvl="7">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8pPr>
            <a:lvl9pPr lvl="8">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9pPr>
          </a:lstStyle>
          <a:p/>
        </p:txBody>
      </p:sp>
      <p:sp>
        <p:nvSpPr>
          <p:cNvPr id="14" name="Google Shape;14;p3"/>
          <p:cNvSpPr txBox="1"/>
          <p:nvPr>
            <p:ph idx="1" type="subTitle"/>
          </p:nvPr>
        </p:nvSpPr>
        <p:spPr>
          <a:xfrm>
            <a:off x="276075" y="4815950"/>
            <a:ext cx="2010000" cy="1830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400"/>
              <a:buFont typeface="Lato"/>
              <a:buNone/>
              <a:defRPr sz="800"/>
            </a:lvl1pPr>
            <a:lvl2pPr lvl="1">
              <a:spcBef>
                <a:spcPts val="0"/>
              </a:spcBef>
              <a:spcAft>
                <a:spcPts val="0"/>
              </a:spcAft>
              <a:buClr>
                <a:schemeClr val="lt1"/>
              </a:buClr>
              <a:buSzPts val="1400"/>
              <a:buFont typeface="Lato"/>
              <a:buNone/>
              <a:defRPr/>
            </a:lvl2pPr>
            <a:lvl3pPr lvl="2">
              <a:spcBef>
                <a:spcPts val="0"/>
              </a:spcBef>
              <a:spcAft>
                <a:spcPts val="0"/>
              </a:spcAft>
              <a:buClr>
                <a:schemeClr val="lt1"/>
              </a:buClr>
              <a:buSzPts val="1400"/>
              <a:buFont typeface="Lato"/>
              <a:buNone/>
              <a:defRPr/>
            </a:lvl3pPr>
            <a:lvl4pPr lvl="3">
              <a:spcBef>
                <a:spcPts val="0"/>
              </a:spcBef>
              <a:spcAft>
                <a:spcPts val="0"/>
              </a:spcAft>
              <a:buClr>
                <a:schemeClr val="lt1"/>
              </a:buClr>
              <a:buSzPts val="1400"/>
              <a:buFont typeface="Lato"/>
              <a:buNone/>
              <a:defRPr/>
            </a:lvl4pPr>
            <a:lvl5pPr lvl="4">
              <a:spcBef>
                <a:spcPts val="0"/>
              </a:spcBef>
              <a:spcAft>
                <a:spcPts val="0"/>
              </a:spcAft>
              <a:buClr>
                <a:schemeClr val="lt1"/>
              </a:buClr>
              <a:buSzPts val="1400"/>
              <a:buFont typeface="Lato"/>
              <a:buNone/>
              <a:defRPr/>
            </a:lvl5pPr>
            <a:lvl6pPr lvl="5">
              <a:spcBef>
                <a:spcPts val="0"/>
              </a:spcBef>
              <a:spcAft>
                <a:spcPts val="0"/>
              </a:spcAft>
              <a:buClr>
                <a:schemeClr val="lt1"/>
              </a:buClr>
              <a:buSzPts val="1400"/>
              <a:buFont typeface="Lato"/>
              <a:buNone/>
              <a:defRPr/>
            </a:lvl6pPr>
            <a:lvl7pPr lvl="6">
              <a:spcBef>
                <a:spcPts val="0"/>
              </a:spcBef>
              <a:spcAft>
                <a:spcPts val="0"/>
              </a:spcAft>
              <a:buClr>
                <a:schemeClr val="lt1"/>
              </a:buClr>
              <a:buSzPts val="1400"/>
              <a:buFont typeface="Lato"/>
              <a:buNone/>
              <a:defRPr/>
            </a:lvl7pPr>
            <a:lvl8pPr lvl="7">
              <a:spcBef>
                <a:spcPts val="0"/>
              </a:spcBef>
              <a:spcAft>
                <a:spcPts val="0"/>
              </a:spcAft>
              <a:buClr>
                <a:schemeClr val="lt1"/>
              </a:buClr>
              <a:buSzPts val="1400"/>
              <a:buFont typeface="Lato"/>
              <a:buNone/>
              <a:defRPr/>
            </a:lvl8pPr>
            <a:lvl9pPr lvl="8">
              <a:spcBef>
                <a:spcPts val="0"/>
              </a:spcBef>
              <a:spcAft>
                <a:spcPts val="0"/>
              </a:spcAft>
              <a:buClr>
                <a:schemeClr val="lt1"/>
              </a:buClr>
              <a:buSzPts val="1400"/>
              <a:buFont typeface="Lato"/>
              <a:buNone/>
              <a:defRPr/>
            </a:lvl9pPr>
          </a:lstStyle>
          <a:p/>
        </p:txBody>
      </p:sp>
      <p:sp>
        <p:nvSpPr>
          <p:cNvPr id="15" name="Google Shape;15;p3"/>
          <p:cNvSpPr txBox="1"/>
          <p:nvPr>
            <p:ph idx="12" type="sldNum"/>
          </p:nvPr>
        </p:nvSpPr>
        <p:spPr>
          <a:xfrm>
            <a:off x="8656458" y="4815950"/>
            <a:ext cx="336000" cy="183000"/>
          </a:xfrm>
          <a:prstGeom prst="rect">
            <a:avLst/>
          </a:prstGeom>
          <a:noFill/>
          <a:ln>
            <a:noFill/>
          </a:ln>
        </p:spPr>
        <p:txBody>
          <a:bodyPr anchorCtr="0" anchor="ctr" bIns="91425" lIns="91425" spcFirstLastPara="1" rIns="91425" wrap="square" tIns="91425">
            <a:noAutofit/>
          </a:bodyPr>
          <a:lstStyle>
            <a:lvl1pPr lvl="0">
              <a:buNone/>
              <a:defRPr sz="800">
                <a:solidFill>
                  <a:schemeClr val="lt1"/>
                </a:solidFill>
                <a:latin typeface="Lato"/>
                <a:ea typeface="Lato"/>
                <a:cs typeface="Lato"/>
                <a:sym typeface="Lato"/>
              </a:defRPr>
            </a:lvl1pPr>
            <a:lvl2pPr lvl="1">
              <a:buNone/>
              <a:defRPr sz="800">
                <a:solidFill>
                  <a:schemeClr val="lt1"/>
                </a:solidFill>
                <a:latin typeface="Lato"/>
                <a:ea typeface="Lato"/>
                <a:cs typeface="Lato"/>
                <a:sym typeface="Lato"/>
              </a:defRPr>
            </a:lvl2pPr>
            <a:lvl3pPr lvl="2">
              <a:buNone/>
              <a:defRPr sz="800">
                <a:solidFill>
                  <a:schemeClr val="lt1"/>
                </a:solidFill>
                <a:latin typeface="Lato"/>
                <a:ea typeface="Lato"/>
                <a:cs typeface="Lato"/>
                <a:sym typeface="Lato"/>
              </a:defRPr>
            </a:lvl3pPr>
            <a:lvl4pPr lvl="3">
              <a:buNone/>
              <a:defRPr sz="800">
                <a:solidFill>
                  <a:schemeClr val="lt1"/>
                </a:solidFill>
                <a:latin typeface="Lato"/>
                <a:ea typeface="Lato"/>
                <a:cs typeface="Lato"/>
                <a:sym typeface="Lato"/>
              </a:defRPr>
            </a:lvl4pPr>
            <a:lvl5pPr lvl="4">
              <a:buNone/>
              <a:defRPr sz="800">
                <a:solidFill>
                  <a:schemeClr val="lt1"/>
                </a:solidFill>
                <a:latin typeface="Lato"/>
                <a:ea typeface="Lato"/>
                <a:cs typeface="Lato"/>
                <a:sym typeface="Lato"/>
              </a:defRPr>
            </a:lvl5pPr>
            <a:lvl6pPr lvl="5">
              <a:buNone/>
              <a:defRPr sz="800">
                <a:solidFill>
                  <a:schemeClr val="lt1"/>
                </a:solidFill>
                <a:latin typeface="Lato"/>
                <a:ea typeface="Lato"/>
                <a:cs typeface="Lato"/>
                <a:sym typeface="Lato"/>
              </a:defRPr>
            </a:lvl6pPr>
            <a:lvl7pPr lvl="6">
              <a:buNone/>
              <a:defRPr sz="800">
                <a:solidFill>
                  <a:schemeClr val="lt1"/>
                </a:solidFill>
                <a:latin typeface="Lato"/>
                <a:ea typeface="Lato"/>
                <a:cs typeface="Lato"/>
                <a:sym typeface="Lato"/>
              </a:defRPr>
            </a:lvl7pPr>
            <a:lvl8pPr lvl="7">
              <a:buNone/>
              <a:defRPr sz="800">
                <a:solidFill>
                  <a:schemeClr val="lt1"/>
                </a:solidFill>
                <a:latin typeface="Lato"/>
                <a:ea typeface="Lato"/>
                <a:cs typeface="Lato"/>
                <a:sym typeface="Lato"/>
              </a:defRPr>
            </a:lvl8pPr>
            <a:lvl9pPr lvl="8">
              <a:buNone/>
              <a:defRPr sz="800">
                <a:solidFill>
                  <a:schemeClr val="lt1"/>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
        <p:nvSpPr>
          <p:cNvPr id="16" name="Google Shape;16;p3"/>
          <p:cNvSpPr txBox="1"/>
          <p:nvPr>
            <p:ph idx="2" type="subTitle"/>
          </p:nvPr>
        </p:nvSpPr>
        <p:spPr>
          <a:xfrm>
            <a:off x="407100" y="1488125"/>
            <a:ext cx="1359000" cy="2154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1pPr>
            <a:lvl2pPr lvl="1">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2pPr>
            <a:lvl3pPr lvl="2">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3pPr>
            <a:lvl4pPr lvl="3">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4pPr>
            <a:lvl5pPr lvl="4">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5pPr>
            <a:lvl6pPr lvl="5">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6pPr>
            <a:lvl7pPr lvl="6">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7pPr>
            <a:lvl8pPr lvl="7">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8pPr>
            <a:lvl9pPr lvl="8">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9pPr>
          </a:lstStyle>
          <a:p/>
        </p:txBody>
      </p:sp>
      <p:sp>
        <p:nvSpPr>
          <p:cNvPr id="17" name="Google Shape;17;p3"/>
          <p:cNvSpPr txBox="1"/>
          <p:nvPr>
            <p:ph idx="3" type="subTitle"/>
          </p:nvPr>
        </p:nvSpPr>
        <p:spPr>
          <a:xfrm>
            <a:off x="2710550" y="1488125"/>
            <a:ext cx="1359000" cy="2154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1pPr>
            <a:lvl2pPr lvl="1">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2pPr>
            <a:lvl3pPr lvl="2">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3pPr>
            <a:lvl4pPr lvl="3">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4pPr>
            <a:lvl5pPr lvl="4">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5pPr>
            <a:lvl6pPr lvl="5">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6pPr>
            <a:lvl7pPr lvl="6">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7pPr>
            <a:lvl8pPr lvl="7">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8pPr>
            <a:lvl9pPr lvl="8">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9pPr>
          </a:lstStyle>
          <a:p/>
        </p:txBody>
      </p:sp>
      <p:sp>
        <p:nvSpPr>
          <p:cNvPr id="18" name="Google Shape;18;p3"/>
          <p:cNvSpPr txBox="1"/>
          <p:nvPr>
            <p:ph idx="4" type="subTitle"/>
          </p:nvPr>
        </p:nvSpPr>
        <p:spPr>
          <a:xfrm>
            <a:off x="5014000" y="1488125"/>
            <a:ext cx="1359000" cy="2154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1pPr>
            <a:lvl2pPr lvl="1">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2pPr>
            <a:lvl3pPr lvl="2">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3pPr>
            <a:lvl4pPr lvl="3">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4pPr>
            <a:lvl5pPr lvl="4">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5pPr>
            <a:lvl6pPr lvl="5">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6pPr>
            <a:lvl7pPr lvl="6">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7pPr>
            <a:lvl8pPr lvl="7">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8pPr>
            <a:lvl9pPr lvl="8">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9pPr>
          </a:lstStyle>
          <a:p/>
        </p:txBody>
      </p:sp>
      <p:sp>
        <p:nvSpPr>
          <p:cNvPr id="19" name="Google Shape;19;p3"/>
          <p:cNvSpPr txBox="1"/>
          <p:nvPr>
            <p:ph idx="5" type="subTitle"/>
          </p:nvPr>
        </p:nvSpPr>
        <p:spPr>
          <a:xfrm>
            <a:off x="7317450" y="1488125"/>
            <a:ext cx="1359000" cy="2154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1pPr>
            <a:lvl2pPr lvl="1">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2pPr>
            <a:lvl3pPr lvl="2">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3pPr>
            <a:lvl4pPr lvl="3">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4pPr>
            <a:lvl5pPr lvl="4">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5pPr>
            <a:lvl6pPr lvl="5">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6pPr>
            <a:lvl7pPr lvl="6">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7pPr>
            <a:lvl8pPr lvl="7">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8pPr>
            <a:lvl9pPr lvl="8">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9pPr>
          </a:lstStyle>
          <a:p/>
        </p:txBody>
      </p:sp>
      <p:sp>
        <p:nvSpPr>
          <p:cNvPr id="20" name="Google Shape;20;p3"/>
          <p:cNvSpPr txBox="1"/>
          <p:nvPr>
            <p:ph idx="6" type="body"/>
          </p:nvPr>
        </p:nvSpPr>
        <p:spPr>
          <a:xfrm>
            <a:off x="407100" y="1895400"/>
            <a:ext cx="1422300" cy="7557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Lato"/>
              <a:buChar char="●"/>
              <a:defRPr sz="1000"/>
            </a:lvl1pPr>
            <a:lvl2pPr indent="-292100" lvl="1" marL="914400">
              <a:spcBef>
                <a:spcPts val="0"/>
              </a:spcBef>
              <a:spcAft>
                <a:spcPts val="0"/>
              </a:spcAft>
              <a:buClr>
                <a:schemeClr val="lt1"/>
              </a:buClr>
              <a:buSzPts val="1000"/>
              <a:buFont typeface="Lato"/>
              <a:buChar char="○"/>
              <a:defRPr sz="1000"/>
            </a:lvl2pPr>
            <a:lvl3pPr indent="-292100" lvl="2" marL="1371600">
              <a:spcBef>
                <a:spcPts val="0"/>
              </a:spcBef>
              <a:spcAft>
                <a:spcPts val="0"/>
              </a:spcAft>
              <a:buClr>
                <a:schemeClr val="lt1"/>
              </a:buClr>
              <a:buSzPts val="1000"/>
              <a:buFont typeface="Lato"/>
              <a:buChar char="■"/>
              <a:defRPr sz="1000"/>
            </a:lvl3pPr>
            <a:lvl4pPr indent="-292100" lvl="3" marL="1828800">
              <a:spcBef>
                <a:spcPts val="0"/>
              </a:spcBef>
              <a:spcAft>
                <a:spcPts val="0"/>
              </a:spcAft>
              <a:buClr>
                <a:schemeClr val="lt1"/>
              </a:buClr>
              <a:buSzPts val="1000"/>
              <a:buFont typeface="Lato"/>
              <a:buChar char="●"/>
              <a:defRPr sz="1000"/>
            </a:lvl4pPr>
            <a:lvl5pPr indent="-292100" lvl="4" marL="2286000">
              <a:spcBef>
                <a:spcPts val="0"/>
              </a:spcBef>
              <a:spcAft>
                <a:spcPts val="0"/>
              </a:spcAft>
              <a:buClr>
                <a:schemeClr val="lt1"/>
              </a:buClr>
              <a:buSzPts val="1000"/>
              <a:buFont typeface="Lato"/>
              <a:buChar char="○"/>
              <a:defRPr sz="1000"/>
            </a:lvl5pPr>
            <a:lvl6pPr indent="-292100" lvl="5" marL="2743200">
              <a:spcBef>
                <a:spcPts val="0"/>
              </a:spcBef>
              <a:spcAft>
                <a:spcPts val="0"/>
              </a:spcAft>
              <a:buClr>
                <a:schemeClr val="lt1"/>
              </a:buClr>
              <a:buSzPts val="1000"/>
              <a:buFont typeface="Lato"/>
              <a:buChar char="■"/>
              <a:defRPr sz="1000"/>
            </a:lvl6pPr>
            <a:lvl7pPr indent="-292100" lvl="6" marL="3200400">
              <a:spcBef>
                <a:spcPts val="0"/>
              </a:spcBef>
              <a:spcAft>
                <a:spcPts val="0"/>
              </a:spcAft>
              <a:buClr>
                <a:schemeClr val="lt1"/>
              </a:buClr>
              <a:buSzPts val="1000"/>
              <a:buFont typeface="Lato"/>
              <a:buChar char="●"/>
              <a:defRPr sz="1000"/>
            </a:lvl7pPr>
            <a:lvl8pPr indent="-292100" lvl="7" marL="3657600">
              <a:spcBef>
                <a:spcPts val="0"/>
              </a:spcBef>
              <a:spcAft>
                <a:spcPts val="0"/>
              </a:spcAft>
              <a:buClr>
                <a:schemeClr val="lt1"/>
              </a:buClr>
              <a:buSzPts val="1000"/>
              <a:buFont typeface="Lato"/>
              <a:buChar char="○"/>
              <a:defRPr sz="1000"/>
            </a:lvl8pPr>
            <a:lvl9pPr indent="-292100" lvl="8" marL="4114800">
              <a:spcBef>
                <a:spcPts val="0"/>
              </a:spcBef>
              <a:spcAft>
                <a:spcPts val="0"/>
              </a:spcAft>
              <a:buClr>
                <a:schemeClr val="lt1"/>
              </a:buClr>
              <a:buSzPts val="1000"/>
              <a:buFont typeface="Lato"/>
              <a:buChar char="■"/>
              <a:defRPr sz="1000"/>
            </a:lvl9pPr>
          </a:lstStyle>
          <a:p/>
        </p:txBody>
      </p:sp>
      <p:sp>
        <p:nvSpPr>
          <p:cNvPr id="21" name="Google Shape;21;p3"/>
          <p:cNvSpPr txBox="1"/>
          <p:nvPr>
            <p:ph idx="7" type="body"/>
          </p:nvPr>
        </p:nvSpPr>
        <p:spPr>
          <a:xfrm>
            <a:off x="2710550" y="1895400"/>
            <a:ext cx="1422300" cy="7557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Lato"/>
              <a:buChar char="●"/>
              <a:defRPr sz="1000"/>
            </a:lvl1pPr>
            <a:lvl2pPr indent="-292100" lvl="1" marL="914400">
              <a:spcBef>
                <a:spcPts val="0"/>
              </a:spcBef>
              <a:spcAft>
                <a:spcPts val="0"/>
              </a:spcAft>
              <a:buClr>
                <a:schemeClr val="lt1"/>
              </a:buClr>
              <a:buSzPts val="1000"/>
              <a:buFont typeface="Lato"/>
              <a:buChar char="○"/>
              <a:defRPr sz="1000"/>
            </a:lvl2pPr>
            <a:lvl3pPr indent="-292100" lvl="2" marL="1371600">
              <a:spcBef>
                <a:spcPts val="0"/>
              </a:spcBef>
              <a:spcAft>
                <a:spcPts val="0"/>
              </a:spcAft>
              <a:buClr>
                <a:schemeClr val="lt1"/>
              </a:buClr>
              <a:buSzPts val="1000"/>
              <a:buFont typeface="Lato"/>
              <a:buChar char="■"/>
              <a:defRPr sz="1000"/>
            </a:lvl3pPr>
            <a:lvl4pPr indent="-292100" lvl="3" marL="1828800">
              <a:spcBef>
                <a:spcPts val="0"/>
              </a:spcBef>
              <a:spcAft>
                <a:spcPts val="0"/>
              </a:spcAft>
              <a:buClr>
                <a:schemeClr val="lt1"/>
              </a:buClr>
              <a:buSzPts val="1000"/>
              <a:buFont typeface="Lato"/>
              <a:buChar char="●"/>
              <a:defRPr sz="1000"/>
            </a:lvl4pPr>
            <a:lvl5pPr indent="-292100" lvl="4" marL="2286000">
              <a:spcBef>
                <a:spcPts val="0"/>
              </a:spcBef>
              <a:spcAft>
                <a:spcPts val="0"/>
              </a:spcAft>
              <a:buClr>
                <a:schemeClr val="lt1"/>
              </a:buClr>
              <a:buSzPts val="1000"/>
              <a:buFont typeface="Lato"/>
              <a:buChar char="○"/>
              <a:defRPr sz="1000"/>
            </a:lvl5pPr>
            <a:lvl6pPr indent="-292100" lvl="5" marL="2743200">
              <a:spcBef>
                <a:spcPts val="0"/>
              </a:spcBef>
              <a:spcAft>
                <a:spcPts val="0"/>
              </a:spcAft>
              <a:buClr>
                <a:schemeClr val="lt1"/>
              </a:buClr>
              <a:buSzPts val="1000"/>
              <a:buFont typeface="Lato"/>
              <a:buChar char="■"/>
              <a:defRPr sz="1000"/>
            </a:lvl6pPr>
            <a:lvl7pPr indent="-292100" lvl="6" marL="3200400">
              <a:spcBef>
                <a:spcPts val="0"/>
              </a:spcBef>
              <a:spcAft>
                <a:spcPts val="0"/>
              </a:spcAft>
              <a:buClr>
                <a:schemeClr val="lt1"/>
              </a:buClr>
              <a:buSzPts val="1000"/>
              <a:buFont typeface="Lato"/>
              <a:buChar char="●"/>
              <a:defRPr sz="1000"/>
            </a:lvl7pPr>
            <a:lvl8pPr indent="-292100" lvl="7" marL="3657600">
              <a:spcBef>
                <a:spcPts val="0"/>
              </a:spcBef>
              <a:spcAft>
                <a:spcPts val="0"/>
              </a:spcAft>
              <a:buClr>
                <a:schemeClr val="lt1"/>
              </a:buClr>
              <a:buSzPts val="1000"/>
              <a:buFont typeface="Lato"/>
              <a:buChar char="○"/>
              <a:defRPr sz="1000"/>
            </a:lvl8pPr>
            <a:lvl9pPr indent="-292100" lvl="8" marL="4114800">
              <a:spcBef>
                <a:spcPts val="0"/>
              </a:spcBef>
              <a:spcAft>
                <a:spcPts val="0"/>
              </a:spcAft>
              <a:buClr>
                <a:schemeClr val="lt1"/>
              </a:buClr>
              <a:buSzPts val="1000"/>
              <a:buFont typeface="Lato"/>
              <a:buChar char="■"/>
              <a:defRPr sz="1000"/>
            </a:lvl9pPr>
          </a:lstStyle>
          <a:p/>
        </p:txBody>
      </p:sp>
      <p:sp>
        <p:nvSpPr>
          <p:cNvPr id="22" name="Google Shape;22;p3"/>
          <p:cNvSpPr txBox="1"/>
          <p:nvPr>
            <p:ph idx="8" type="body"/>
          </p:nvPr>
        </p:nvSpPr>
        <p:spPr>
          <a:xfrm>
            <a:off x="5014000" y="1895400"/>
            <a:ext cx="1422300" cy="7557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Lato"/>
              <a:buChar char="●"/>
              <a:defRPr sz="1000"/>
            </a:lvl1pPr>
            <a:lvl2pPr indent="-292100" lvl="1" marL="914400">
              <a:spcBef>
                <a:spcPts val="0"/>
              </a:spcBef>
              <a:spcAft>
                <a:spcPts val="0"/>
              </a:spcAft>
              <a:buClr>
                <a:schemeClr val="lt1"/>
              </a:buClr>
              <a:buSzPts val="1000"/>
              <a:buFont typeface="Lato"/>
              <a:buChar char="○"/>
              <a:defRPr sz="1000"/>
            </a:lvl2pPr>
            <a:lvl3pPr indent="-292100" lvl="2" marL="1371600">
              <a:spcBef>
                <a:spcPts val="0"/>
              </a:spcBef>
              <a:spcAft>
                <a:spcPts val="0"/>
              </a:spcAft>
              <a:buClr>
                <a:schemeClr val="lt1"/>
              </a:buClr>
              <a:buSzPts val="1000"/>
              <a:buFont typeface="Lato"/>
              <a:buChar char="■"/>
              <a:defRPr sz="1000"/>
            </a:lvl3pPr>
            <a:lvl4pPr indent="-292100" lvl="3" marL="1828800">
              <a:spcBef>
                <a:spcPts val="0"/>
              </a:spcBef>
              <a:spcAft>
                <a:spcPts val="0"/>
              </a:spcAft>
              <a:buClr>
                <a:schemeClr val="lt1"/>
              </a:buClr>
              <a:buSzPts val="1000"/>
              <a:buFont typeface="Lato"/>
              <a:buChar char="●"/>
              <a:defRPr sz="1000"/>
            </a:lvl4pPr>
            <a:lvl5pPr indent="-292100" lvl="4" marL="2286000">
              <a:spcBef>
                <a:spcPts val="0"/>
              </a:spcBef>
              <a:spcAft>
                <a:spcPts val="0"/>
              </a:spcAft>
              <a:buClr>
                <a:schemeClr val="lt1"/>
              </a:buClr>
              <a:buSzPts val="1000"/>
              <a:buFont typeface="Lato"/>
              <a:buChar char="○"/>
              <a:defRPr sz="1000"/>
            </a:lvl5pPr>
            <a:lvl6pPr indent="-292100" lvl="5" marL="2743200">
              <a:spcBef>
                <a:spcPts val="0"/>
              </a:spcBef>
              <a:spcAft>
                <a:spcPts val="0"/>
              </a:spcAft>
              <a:buClr>
                <a:schemeClr val="lt1"/>
              </a:buClr>
              <a:buSzPts val="1000"/>
              <a:buFont typeface="Lato"/>
              <a:buChar char="■"/>
              <a:defRPr sz="1000"/>
            </a:lvl6pPr>
            <a:lvl7pPr indent="-292100" lvl="6" marL="3200400">
              <a:spcBef>
                <a:spcPts val="0"/>
              </a:spcBef>
              <a:spcAft>
                <a:spcPts val="0"/>
              </a:spcAft>
              <a:buClr>
                <a:schemeClr val="lt1"/>
              </a:buClr>
              <a:buSzPts val="1000"/>
              <a:buFont typeface="Lato"/>
              <a:buChar char="●"/>
              <a:defRPr sz="1000"/>
            </a:lvl7pPr>
            <a:lvl8pPr indent="-292100" lvl="7" marL="3657600">
              <a:spcBef>
                <a:spcPts val="0"/>
              </a:spcBef>
              <a:spcAft>
                <a:spcPts val="0"/>
              </a:spcAft>
              <a:buClr>
                <a:schemeClr val="lt1"/>
              </a:buClr>
              <a:buSzPts val="1000"/>
              <a:buFont typeface="Lato"/>
              <a:buChar char="○"/>
              <a:defRPr sz="1000"/>
            </a:lvl8pPr>
            <a:lvl9pPr indent="-292100" lvl="8" marL="4114800">
              <a:spcBef>
                <a:spcPts val="0"/>
              </a:spcBef>
              <a:spcAft>
                <a:spcPts val="0"/>
              </a:spcAft>
              <a:buClr>
                <a:schemeClr val="lt1"/>
              </a:buClr>
              <a:buSzPts val="1000"/>
              <a:buFont typeface="Lato"/>
              <a:buChar char="■"/>
              <a:defRPr sz="1000"/>
            </a:lvl9pPr>
          </a:lstStyle>
          <a:p/>
        </p:txBody>
      </p:sp>
      <p:sp>
        <p:nvSpPr>
          <p:cNvPr id="23" name="Google Shape;23;p3"/>
          <p:cNvSpPr txBox="1"/>
          <p:nvPr>
            <p:ph idx="9" type="body"/>
          </p:nvPr>
        </p:nvSpPr>
        <p:spPr>
          <a:xfrm>
            <a:off x="7317450" y="1895400"/>
            <a:ext cx="1422300" cy="7557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Lato"/>
              <a:buChar char="●"/>
              <a:defRPr sz="1000"/>
            </a:lvl1pPr>
            <a:lvl2pPr indent="-292100" lvl="1" marL="914400">
              <a:spcBef>
                <a:spcPts val="0"/>
              </a:spcBef>
              <a:spcAft>
                <a:spcPts val="0"/>
              </a:spcAft>
              <a:buClr>
                <a:schemeClr val="lt1"/>
              </a:buClr>
              <a:buSzPts val="1000"/>
              <a:buFont typeface="Lato"/>
              <a:buChar char="○"/>
              <a:defRPr sz="1000"/>
            </a:lvl2pPr>
            <a:lvl3pPr indent="-292100" lvl="2" marL="1371600">
              <a:spcBef>
                <a:spcPts val="0"/>
              </a:spcBef>
              <a:spcAft>
                <a:spcPts val="0"/>
              </a:spcAft>
              <a:buClr>
                <a:schemeClr val="lt1"/>
              </a:buClr>
              <a:buSzPts val="1000"/>
              <a:buFont typeface="Lato"/>
              <a:buChar char="■"/>
              <a:defRPr sz="1000"/>
            </a:lvl3pPr>
            <a:lvl4pPr indent="-292100" lvl="3" marL="1828800">
              <a:spcBef>
                <a:spcPts val="0"/>
              </a:spcBef>
              <a:spcAft>
                <a:spcPts val="0"/>
              </a:spcAft>
              <a:buClr>
                <a:schemeClr val="lt1"/>
              </a:buClr>
              <a:buSzPts val="1000"/>
              <a:buFont typeface="Lato"/>
              <a:buChar char="●"/>
              <a:defRPr sz="1000"/>
            </a:lvl4pPr>
            <a:lvl5pPr indent="-292100" lvl="4" marL="2286000">
              <a:spcBef>
                <a:spcPts val="0"/>
              </a:spcBef>
              <a:spcAft>
                <a:spcPts val="0"/>
              </a:spcAft>
              <a:buClr>
                <a:schemeClr val="lt1"/>
              </a:buClr>
              <a:buSzPts val="1000"/>
              <a:buFont typeface="Lato"/>
              <a:buChar char="○"/>
              <a:defRPr sz="1000"/>
            </a:lvl5pPr>
            <a:lvl6pPr indent="-292100" lvl="5" marL="2743200">
              <a:spcBef>
                <a:spcPts val="0"/>
              </a:spcBef>
              <a:spcAft>
                <a:spcPts val="0"/>
              </a:spcAft>
              <a:buClr>
                <a:schemeClr val="lt1"/>
              </a:buClr>
              <a:buSzPts val="1000"/>
              <a:buFont typeface="Lato"/>
              <a:buChar char="■"/>
              <a:defRPr sz="1000"/>
            </a:lvl6pPr>
            <a:lvl7pPr indent="-292100" lvl="6" marL="3200400">
              <a:spcBef>
                <a:spcPts val="0"/>
              </a:spcBef>
              <a:spcAft>
                <a:spcPts val="0"/>
              </a:spcAft>
              <a:buClr>
                <a:schemeClr val="lt1"/>
              </a:buClr>
              <a:buSzPts val="1000"/>
              <a:buFont typeface="Lato"/>
              <a:buChar char="●"/>
              <a:defRPr sz="1000"/>
            </a:lvl7pPr>
            <a:lvl8pPr indent="-292100" lvl="7" marL="3657600">
              <a:spcBef>
                <a:spcPts val="0"/>
              </a:spcBef>
              <a:spcAft>
                <a:spcPts val="0"/>
              </a:spcAft>
              <a:buClr>
                <a:schemeClr val="lt1"/>
              </a:buClr>
              <a:buSzPts val="1000"/>
              <a:buFont typeface="Lato"/>
              <a:buChar char="○"/>
              <a:defRPr sz="1000"/>
            </a:lvl8pPr>
            <a:lvl9pPr indent="-292100" lvl="8" marL="4114800">
              <a:spcBef>
                <a:spcPts val="0"/>
              </a:spcBef>
              <a:spcAft>
                <a:spcPts val="0"/>
              </a:spcAft>
              <a:buClr>
                <a:schemeClr val="lt1"/>
              </a:buClr>
              <a:buSzPts val="1000"/>
              <a:buFont typeface="Lato"/>
              <a:buChar char="■"/>
              <a:defRPr sz="10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text boxes with small statement">
  <p:cSld name="BLANK_1_1_1_1_6">
    <p:spTree>
      <p:nvGrpSpPr>
        <p:cNvPr id="24" name="Shape 24"/>
        <p:cNvGrpSpPr/>
        <p:nvPr/>
      </p:nvGrpSpPr>
      <p:grpSpPr>
        <a:xfrm>
          <a:off x="0" y="0"/>
          <a:ext cx="0" cy="0"/>
          <a:chOff x="0" y="0"/>
          <a:chExt cx="0" cy="0"/>
        </a:xfrm>
      </p:grpSpPr>
      <p:sp>
        <p:nvSpPr>
          <p:cNvPr id="25" name="Google Shape;25;p4"/>
          <p:cNvSpPr txBox="1"/>
          <p:nvPr>
            <p:ph idx="1" type="body"/>
          </p:nvPr>
        </p:nvSpPr>
        <p:spPr>
          <a:xfrm>
            <a:off x="5503325" y="524750"/>
            <a:ext cx="3356100" cy="877800"/>
          </a:xfrm>
          <a:prstGeom prst="rect">
            <a:avLst/>
          </a:prstGeom>
        </p:spPr>
        <p:txBody>
          <a:bodyPr anchorCtr="0" anchor="t" bIns="0" lIns="0" spcFirstLastPara="1" rIns="0" wrap="square" tIns="0">
            <a:spAutoFit/>
          </a:bodyPr>
          <a:lstStyle>
            <a:lvl1pPr indent="-342900" lvl="0" marL="457200">
              <a:spcBef>
                <a:spcPts val="0"/>
              </a:spcBef>
              <a:spcAft>
                <a:spcPts val="0"/>
              </a:spcAft>
              <a:buClr>
                <a:schemeClr val="lt1"/>
              </a:buClr>
              <a:buSzPts val="1800"/>
              <a:buFont typeface="Lato"/>
              <a:buChar char="●"/>
              <a:defRPr sz="1800"/>
            </a:lvl1pPr>
            <a:lvl2pPr indent="-342900" lvl="1" marL="914400">
              <a:spcBef>
                <a:spcPts val="0"/>
              </a:spcBef>
              <a:spcAft>
                <a:spcPts val="0"/>
              </a:spcAft>
              <a:buClr>
                <a:schemeClr val="lt1"/>
              </a:buClr>
              <a:buSzPts val="1800"/>
              <a:buFont typeface="Lato"/>
              <a:buChar char="○"/>
              <a:defRPr sz="1800"/>
            </a:lvl2pPr>
            <a:lvl3pPr indent="-342900" lvl="2" marL="1371600">
              <a:spcBef>
                <a:spcPts val="0"/>
              </a:spcBef>
              <a:spcAft>
                <a:spcPts val="0"/>
              </a:spcAft>
              <a:buClr>
                <a:schemeClr val="lt1"/>
              </a:buClr>
              <a:buSzPts val="1800"/>
              <a:buFont typeface="Lato"/>
              <a:buChar char="■"/>
              <a:defRPr sz="1800"/>
            </a:lvl3pPr>
            <a:lvl4pPr indent="-342900" lvl="3" marL="1828800">
              <a:spcBef>
                <a:spcPts val="0"/>
              </a:spcBef>
              <a:spcAft>
                <a:spcPts val="0"/>
              </a:spcAft>
              <a:buClr>
                <a:schemeClr val="lt1"/>
              </a:buClr>
              <a:buSzPts val="1800"/>
              <a:buFont typeface="Lato"/>
              <a:buChar char="●"/>
              <a:defRPr sz="1800"/>
            </a:lvl4pPr>
            <a:lvl5pPr indent="-342900" lvl="4" marL="2286000">
              <a:spcBef>
                <a:spcPts val="0"/>
              </a:spcBef>
              <a:spcAft>
                <a:spcPts val="0"/>
              </a:spcAft>
              <a:buClr>
                <a:schemeClr val="lt1"/>
              </a:buClr>
              <a:buSzPts val="1800"/>
              <a:buFont typeface="Lato"/>
              <a:buChar char="○"/>
              <a:defRPr sz="1800"/>
            </a:lvl5pPr>
            <a:lvl6pPr indent="-342900" lvl="5" marL="2743200">
              <a:spcBef>
                <a:spcPts val="0"/>
              </a:spcBef>
              <a:spcAft>
                <a:spcPts val="0"/>
              </a:spcAft>
              <a:buClr>
                <a:schemeClr val="lt1"/>
              </a:buClr>
              <a:buSzPts val="1800"/>
              <a:buFont typeface="Lato"/>
              <a:buChar char="■"/>
              <a:defRPr sz="1800"/>
            </a:lvl6pPr>
            <a:lvl7pPr indent="-342900" lvl="6" marL="3200400">
              <a:spcBef>
                <a:spcPts val="0"/>
              </a:spcBef>
              <a:spcAft>
                <a:spcPts val="0"/>
              </a:spcAft>
              <a:buClr>
                <a:schemeClr val="lt1"/>
              </a:buClr>
              <a:buSzPts val="1800"/>
              <a:buFont typeface="Lato"/>
              <a:buChar char="●"/>
              <a:defRPr sz="1800"/>
            </a:lvl7pPr>
            <a:lvl8pPr indent="-342900" lvl="7" marL="3657600">
              <a:spcBef>
                <a:spcPts val="0"/>
              </a:spcBef>
              <a:spcAft>
                <a:spcPts val="0"/>
              </a:spcAft>
              <a:buClr>
                <a:schemeClr val="lt1"/>
              </a:buClr>
              <a:buSzPts val="1800"/>
              <a:buFont typeface="Lato"/>
              <a:buChar char="○"/>
              <a:defRPr sz="1800"/>
            </a:lvl8pPr>
            <a:lvl9pPr indent="-342900" lvl="8" marL="4114800">
              <a:spcBef>
                <a:spcPts val="0"/>
              </a:spcBef>
              <a:spcAft>
                <a:spcPts val="0"/>
              </a:spcAft>
              <a:buClr>
                <a:schemeClr val="lt1"/>
              </a:buClr>
              <a:buSzPts val="1800"/>
              <a:buFont typeface="Lato"/>
              <a:buChar char="■"/>
              <a:defRPr sz="1800"/>
            </a:lvl9pPr>
          </a:lstStyle>
          <a:p/>
        </p:txBody>
      </p:sp>
      <p:sp>
        <p:nvSpPr>
          <p:cNvPr id="26" name="Google Shape;26;p4"/>
          <p:cNvSpPr txBox="1"/>
          <p:nvPr>
            <p:ph type="title"/>
          </p:nvPr>
        </p:nvSpPr>
        <p:spPr>
          <a:xfrm>
            <a:off x="276075" y="457200"/>
            <a:ext cx="5000100" cy="587700"/>
          </a:xfrm>
          <a:prstGeom prst="rect">
            <a:avLst/>
          </a:prstGeom>
          <a:noFill/>
          <a:ln>
            <a:noFill/>
          </a:ln>
        </p:spPr>
        <p:txBody>
          <a:bodyPr anchorCtr="0" anchor="t" bIns="0" lIns="0" spcFirstLastPara="1" rIns="0" wrap="square" tIns="0">
            <a:spAutoFit/>
          </a:bodyPr>
          <a:lstStyle>
            <a:lvl1pPr lvl="0">
              <a:lnSpc>
                <a:spcPct val="90000"/>
              </a:lnSpc>
              <a:spcBef>
                <a:spcPts val="0"/>
              </a:spcBef>
              <a:spcAft>
                <a:spcPts val="0"/>
              </a:spcAft>
              <a:buNone/>
              <a:defRPr sz="2800">
                <a:solidFill>
                  <a:schemeClr val="lt1"/>
                </a:solidFill>
                <a:latin typeface="Playfair Display"/>
                <a:ea typeface="Playfair Display"/>
                <a:cs typeface="Playfair Display"/>
                <a:sym typeface="Playfair Display"/>
              </a:defRPr>
            </a:lvl1pPr>
            <a:lvl2pPr lvl="1">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2pPr>
            <a:lvl3pPr lvl="2">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3pPr>
            <a:lvl4pPr lvl="3">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4pPr>
            <a:lvl5pPr lvl="4">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5pPr>
            <a:lvl6pPr lvl="5">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6pPr>
            <a:lvl7pPr lvl="6">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7pPr>
            <a:lvl8pPr lvl="7">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8pPr>
            <a:lvl9pPr lvl="8">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9pPr>
          </a:lstStyle>
          <a:p/>
        </p:txBody>
      </p:sp>
      <p:sp>
        <p:nvSpPr>
          <p:cNvPr id="27" name="Google Shape;27;p4"/>
          <p:cNvSpPr txBox="1"/>
          <p:nvPr>
            <p:ph idx="2" type="subTitle"/>
          </p:nvPr>
        </p:nvSpPr>
        <p:spPr>
          <a:xfrm>
            <a:off x="276075" y="4815950"/>
            <a:ext cx="2010000" cy="1830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400"/>
              <a:buFont typeface="Lato"/>
              <a:buNone/>
              <a:defRPr sz="800"/>
            </a:lvl1pPr>
            <a:lvl2pPr lvl="1">
              <a:spcBef>
                <a:spcPts val="0"/>
              </a:spcBef>
              <a:spcAft>
                <a:spcPts val="0"/>
              </a:spcAft>
              <a:buClr>
                <a:schemeClr val="lt1"/>
              </a:buClr>
              <a:buSzPts val="1400"/>
              <a:buFont typeface="Lato"/>
              <a:buNone/>
              <a:defRPr/>
            </a:lvl2pPr>
            <a:lvl3pPr lvl="2">
              <a:spcBef>
                <a:spcPts val="0"/>
              </a:spcBef>
              <a:spcAft>
                <a:spcPts val="0"/>
              </a:spcAft>
              <a:buClr>
                <a:schemeClr val="lt1"/>
              </a:buClr>
              <a:buSzPts val="1400"/>
              <a:buFont typeface="Lato"/>
              <a:buNone/>
              <a:defRPr/>
            </a:lvl3pPr>
            <a:lvl4pPr lvl="3">
              <a:spcBef>
                <a:spcPts val="0"/>
              </a:spcBef>
              <a:spcAft>
                <a:spcPts val="0"/>
              </a:spcAft>
              <a:buClr>
                <a:schemeClr val="lt1"/>
              </a:buClr>
              <a:buSzPts val="1400"/>
              <a:buFont typeface="Lato"/>
              <a:buNone/>
              <a:defRPr/>
            </a:lvl4pPr>
            <a:lvl5pPr lvl="4">
              <a:spcBef>
                <a:spcPts val="0"/>
              </a:spcBef>
              <a:spcAft>
                <a:spcPts val="0"/>
              </a:spcAft>
              <a:buClr>
                <a:schemeClr val="lt1"/>
              </a:buClr>
              <a:buSzPts val="1400"/>
              <a:buFont typeface="Lato"/>
              <a:buNone/>
              <a:defRPr/>
            </a:lvl5pPr>
            <a:lvl6pPr lvl="5">
              <a:spcBef>
                <a:spcPts val="0"/>
              </a:spcBef>
              <a:spcAft>
                <a:spcPts val="0"/>
              </a:spcAft>
              <a:buClr>
                <a:schemeClr val="lt1"/>
              </a:buClr>
              <a:buSzPts val="1400"/>
              <a:buFont typeface="Lato"/>
              <a:buNone/>
              <a:defRPr/>
            </a:lvl6pPr>
            <a:lvl7pPr lvl="6">
              <a:spcBef>
                <a:spcPts val="0"/>
              </a:spcBef>
              <a:spcAft>
                <a:spcPts val="0"/>
              </a:spcAft>
              <a:buClr>
                <a:schemeClr val="lt1"/>
              </a:buClr>
              <a:buSzPts val="1400"/>
              <a:buFont typeface="Lato"/>
              <a:buNone/>
              <a:defRPr/>
            </a:lvl7pPr>
            <a:lvl8pPr lvl="7">
              <a:spcBef>
                <a:spcPts val="0"/>
              </a:spcBef>
              <a:spcAft>
                <a:spcPts val="0"/>
              </a:spcAft>
              <a:buClr>
                <a:schemeClr val="lt1"/>
              </a:buClr>
              <a:buSzPts val="1400"/>
              <a:buFont typeface="Lato"/>
              <a:buNone/>
              <a:defRPr/>
            </a:lvl8pPr>
            <a:lvl9pPr lvl="8">
              <a:spcBef>
                <a:spcPts val="0"/>
              </a:spcBef>
              <a:spcAft>
                <a:spcPts val="0"/>
              </a:spcAft>
              <a:buClr>
                <a:schemeClr val="lt1"/>
              </a:buClr>
              <a:buSzPts val="1400"/>
              <a:buFont typeface="Lato"/>
              <a:buNone/>
              <a:defRPr/>
            </a:lvl9pPr>
          </a:lstStyle>
          <a:p/>
        </p:txBody>
      </p:sp>
      <p:sp>
        <p:nvSpPr>
          <p:cNvPr id="28" name="Google Shape;28;p4"/>
          <p:cNvSpPr txBox="1"/>
          <p:nvPr>
            <p:ph idx="12" type="sldNum"/>
          </p:nvPr>
        </p:nvSpPr>
        <p:spPr>
          <a:xfrm>
            <a:off x="8656458" y="4815950"/>
            <a:ext cx="336000" cy="183000"/>
          </a:xfrm>
          <a:prstGeom prst="rect">
            <a:avLst/>
          </a:prstGeom>
          <a:noFill/>
          <a:ln>
            <a:noFill/>
          </a:ln>
        </p:spPr>
        <p:txBody>
          <a:bodyPr anchorCtr="0" anchor="ctr" bIns="91425" lIns="91425" spcFirstLastPara="1" rIns="91425" wrap="square" tIns="91425">
            <a:noAutofit/>
          </a:bodyPr>
          <a:lstStyle>
            <a:lvl1pPr lvl="0">
              <a:buNone/>
              <a:defRPr sz="800">
                <a:solidFill>
                  <a:schemeClr val="lt1"/>
                </a:solidFill>
                <a:latin typeface="Lato"/>
                <a:ea typeface="Lato"/>
                <a:cs typeface="Lato"/>
                <a:sym typeface="Lato"/>
              </a:defRPr>
            </a:lvl1pPr>
            <a:lvl2pPr lvl="1">
              <a:buNone/>
              <a:defRPr sz="800">
                <a:solidFill>
                  <a:schemeClr val="lt1"/>
                </a:solidFill>
                <a:latin typeface="Lato"/>
                <a:ea typeface="Lato"/>
                <a:cs typeface="Lato"/>
                <a:sym typeface="Lato"/>
              </a:defRPr>
            </a:lvl2pPr>
            <a:lvl3pPr lvl="2">
              <a:buNone/>
              <a:defRPr sz="800">
                <a:solidFill>
                  <a:schemeClr val="lt1"/>
                </a:solidFill>
                <a:latin typeface="Lato"/>
                <a:ea typeface="Lato"/>
                <a:cs typeface="Lato"/>
                <a:sym typeface="Lato"/>
              </a:defRPr>
            </a:lvl3pPr>
            <a:lvl4pPr lvl="3">
              <a:buNone/>
              <a:defRPr sz="800">
                <a:solidFill>
                  <a:schemeClr val="lt1"/>
                </a:solidFill>
                <a:latin typeface="Lato"/>
                <a:ea typeface="Lato"/>
                <a:cs typeface="Lato"/>
                <a:sym typeface="Lato"/>
              </a:defRPr>
            </a:lvl4pPr>
            <a:lvl5pPr lvl="4">
              <a:buNone/>
              <a:defRPr sz="800">
                <a:solidFill>
                  <a:schemeClr val="lt1"/>
                </a:solidFill>
                <a:latin typeface="Lato"/>
                <a:ea typeface="Lato"/>
                <a:cs typeface="Lato"/>
                <a:sym typeface="Lato"/>
              </a:defRPr>
            </a:lvl5pPr>
            <a:lvl6pPr lvl="5">
              <a:buNone/>
              <a:defRPr sz="800">
                <a:solidFill>
                  <a:schemeClr val="lt1"/>
                </a:solidFill>
                <a:latin typeface="Lato"/>
                <a:ea typeface="Lato"/>
                <a:cs typeface="Lato"/>
                <a:sym typeface="Lato"/>
              </a:defRPr>
            </a:lvl6pPr>
            <a:lvl7pPr lvl="6">
              <a:buNone/>
              <a:defRPr sz="800">
                <a:solidFill>
                  <a:schemeClr val="lt1"/>
                </a:solidFill>
                <a:latin typeface="Lato"/>
                <a:ea typeface="Lato"/>
                <a:cs typeface="Lato"/>
                <a:sym typeface="Lato"/>
              </a:defRPr>
            </a:lvl7pPr>
            <a:lvl8pPr lvl="7">
              <a:buNone/>
              <a:defRPr sz="800">
                <a:solidFill>
                  <a:schemeClr val="lt1"/>
                </a:solidFill>
                <a:latin typeface="Lato"/>
                <a:ea typeface="Lato"/>
                <a:cs typeface="Lato"/>
                <a:sym typeface="Lato"/>
              </a:defRPr>
            </a:lvl8pPr>
            <a:lvl9pPr lvl="8">
              <a:buNone/>
              <a:defRPr sz="800">
                <a:solidFill>
                  <a:schemeClr val="lt1"/>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
        <p:nvSpPr>
          <p:cNvPr id="29" name="Google Shape;29;p4"/>
          <p:cNvSpPr txBox="1"/>
          <p:nvPr>
            <p:ph idx="3" type="subTitle"/>
          </p:nvPr>
        </p:nvSpPr>
        <p:spPr>
          <a:xfrm>
            <a:off x="279528" y="2903871"/>
            <a:ext cx="1970100" cy="3363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a:latin typeface="Playfair Display Medium"/>
                <a:ea typeface="Playfair Display Medium"/>
                <a:cs typeface="Playfair Display Medium"/>
                <a:sym typeface="Playfair Display Medium"/>
              </a:defRPr>
            </a:lvl1pPr>
            <a:lvl2pPr lvl="1">
              <a:spcBef>
                <a:spcPts val="0"/>
              </a:spcBef>
              <a:spcAft>
                <a:spcPts val="0"/>
              </a:spcAft>
              <a:buClr>
                <a:schemeClr val="lt1"/>
              </a:buClr>
              <a:buSzPts val="1400"/>
              <a:buFont typeface="Playfair Display Medium"/>
              <a:buNone/>
              <a:defRPr>
                <a:latin typeface="Playfair Display Medium"/>
                <a:ea typeface="Playfair Display Medium"/>
                <a:cs typeface="Playfair Display Medium"/>
                <a:sym typeface="Playfair Display Medium"/>
              </a:defRPr>
            </a:lvl2pPr>
            <a:lvl3pPr lvl="2">
              <a:spcBef>
                <a:spcPts val="0"/>
              </a:spcBef>
              <a:spcAft>
                <a:spcPts val="0"/>
              </a:spcAft>
              <a:buClr>
                <a:schemeClr val="lt1"/>
              </a:buClr>
              <a:buSzPts val="1400"/>
              <a:buFont typeface="Playfair Display Medium"/>
              <a:buNone/>
              <a:defRPr>
                <a:latin typeface="Playfair Display Medium"/>
                <a:ea typeface="Playfair Display Medium"/>
                <a:cs typeface="Playfair Display Medium"/>
                <a:sym typeface="Playfair Display Medium"/>
              </a:defRPr>
            </a:lvl3pPr>
            <a:lvl4pPr lvl="3">
              <a:spcBef>
                <a:spcPts val="0"/>
              </a:spcBef>
              <a:spcAft>
                <a:spcPts val="0"/>
              </a:spcAft>
              <a:buClr>
                <a:schemeClr val="lt1"/>
              </a:buClr>
              <a:buSzPts val="1400"/>
              <a:buFont typeface="Playfair Display Medium"/>
              <a:buNone/>
              <a:defRPr>
                <a:latin typeface="Playfair Display Medium"/>
                <a:ea typeface="Playfair Display Medium"/>
                <a:cs typeface="Playfair Display Medium"/>
                <a:sym typeface="Playfair Display Medium"/>
              </a:defRPr>
            </a:lvl4pPr>
            <a:lvl5pPr lvl="4">
              <a:spcBef>
                <a:spcPts val="0"/>
              </a:spcBef>
              <a:spcAft>
                <a:spcPts val="0"/>
              </a:spcAft>
              <a:buClr>
                <a:schemeClr val="lt1"/>
              </a:buClr>
              <a:buSzPts val="1400"/>
              <a:buFont typeface="Playfair Display Medium"/>
              <a:buNone/>
              <a:defRPr>
                <a:latin typeface="Playfair Display Medium"/>
                <a:ea typeface="Playfair Display Medium"/>
                <a:cs typeface="Playfair Display Medium"/>
                <a:sym typeface="Playfair Display Medium"/>
              </a:defRPr>
            </a:lvl5pPr>
            <a:lvl6pPr lvl="5">
              <a:spcBef>
                <a:spcPts val="0"/>
              </a:spcBef>
              <a:spcAft>
                <a:spcPts val="0"/>
              </a:spcAft>
              <a:buClr>
                <a:schemeClr val="lt1"/>
              </a:buClr>
              <a:buSzPts val="1400"/>
              <a:buFont typeface="Playfair Display Medium"/>
              <a:buNone/>
              <a:defRPr>
                <a:latin typeface="Playfair Display Medium"/>
                <a:ea typeface="Playfair Display Medium"/>
                <a:cs typeface="Playfair Display Medium"/>
                <a:sym typeface="Playfair Display Medium"/>
              </a:defRPr>
            </a:lvl6pPr>
            <a:lvl7pPr lvl="6">
              <a:spcBef>
                <a:spcPts val="0"/>
              </a:spcBef>
              <a:spcAft>
                <a:spcPts val="0"/>
              </a:spcAft>
              <a:buClr>
                <a:schemeClr val="lt1"/>
              </a:buClr>
              <a:buSzPts val="1400"/>
              <a:buFont typeface="Playfair Display Medium"/>
              <a:buNone/>
              <a:defRPr>
                <a:latin typeface="Playfair Display Medium"/>
                <a:ea typeface="Playfair Display Medium"/>
                <a:cs typeface="Playfair Display Medium"/>
                <a:sym typeface="Playfair Display Medium"/>
              </a:defRPr>
            </a:lvl7pPr>
            <a:lvl8pPr lvl="7">
              <a:spcBef>
                <a:spcPts val="0"/>
              </a:spcBef>
              <a:spcAft>
                <a:spcPts val="0"/>
              </a:spcAft>
              <a:buClr>
                <a:schemeClr val="lt1"/>
              </a:buClr>
              <a:buSzPts val="1400"/>
              <a:buFont typeface="Playfair Display Medium"/>
              <a:buNone/>
              <a:defRPr>
                <a:latin typeface="Playfair Display Medium"/>
                <a:ea typeface="Playfair Display Medium"/>
                <a:cs typeface="Playfair Display Medium"/>
                <a:sym typeface="Playfair Display Medium"/>
              </a:defRPr>
            </a:lvl8pPr>
            <a:lvl9pPr lvl="8">
              <a:spcBef>
                <a:spcPts val="0"/>
              </a:spcBef>
              <a:spcAft>
                <a:spcPts val="0"/>
              </a:spcAft>
              <a:buClr>
                <a:schemeClr val="lt1"/>
              </a:buClr>
              <a:buSzPts val="1400"/>
              <a:buFont typeface="Playfair Display Medium"/>
              <a:buNone/>
              <a:defRPr>
                <a:latin typeface="Playfair Display Medium"/>
                <a:ea typeface="Playfair Display Medium"/>
                <a:cs typeface="Playfair Display Medium"/>
                <a:sym typeface="Playfair Display Medium"/>
              </a:defRPr>
            </a:lvl9pPr>
          </a:lstStyle>
          <a:p/>
        </p:txBody>
      </p:sp>
      <p:sp>
        <p:nvSpPr>
          <p:cNvPr id="30" name="Google Shape;30;p4"/>
          <p:cNvSpPr txBox="1"/>
          <p:nvPr>
            <p:ph idx="4" type="subTitle"/>
          </p:nvPr>
        </p:nvSpPr>
        <p:spPr>
          <a:xfrm>
            <a:off x="2489940" y="2903871"/>
            <a:ext cx="1970100" cy="3363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a:latin typeface="Playfair Display Medium"/>
                <a:ea typeface="Playfair Display Medium"/>
                <a:cs typeface="Playfair Display Medium"/>
                <a:sym typeface="Playfair Display Medium"/>
              </a:defRPr>
            </a:lvl1pPr>
            <a:lvl2pPr lvl="1">
              <a:spcBef>
                <a:spcPts val="0"/>
              </a:spcBef>
              <a:spcAft>
                <a:spcPts val="0"/>
              </a:spcAft>
              <a:buClr>
                <a:schemeClr val="lt1"/>
              </a:buClr>
              <a:buSzPts val="1400"/>
              <a:buFont typeface="Playfair Display Medium"/>
              <a:buNone/>
              <a:defRPr>
                <a:latin typeface="Playfair Display Medium"/>
                <a:ea typeface="Playfair Display Medium"/>
                <a:cs typeface="Playfair Display Medium"/>
                <a:sym typeface="Playfair Display Medium"/>
              </a:defRPr>
            </a:lvl2pPr>
            <a:lvl3pPr lvl="2">
              <a:spcBef>
                <a:spcPts val="0"/>
              </a:spcBef>
              <a:spcAft>
                <a:spcPts val="0"/>
              </a:spcAft>
              <a:buClr>
                <a:schemeClr val="lt1"/>
              </a:buClr>
              <a:buSzPts val="1400"/>
              <a:buFont typeface="Playfair Display Medium"/>
              <a:buNone/>
              <a:defRPr>
                <a:latin typeface="Playfair Display Medium"/>
                <a:ea typeface="Playfair Display Medium"/>
                <a:cs typeface="Playfair Display Medium"/>
                <a:sym typeface="Playfair Display Medium"/>
              </a:defRPr>
            </a:lvl3pPr>
            <a:lvl4pPr lvl="3">
              <a:spcBef>
                <a:spcPts val="0"/>
              </a:spcBef>
              <a:spcAft>
                <a:spcPts val="0"/>
              </a:spcAft>
              <a:buClr>
                <a:schemeClr val="lt1"/>
              </a:buClr>
              <a:buSzPts val="1400"/>
              <a:buFont typeface="Playfair Display Medium"/>
              <a:buNone/>
              <a:defRPr>
                <a:latin typeface="Playfair Display Medium"/>
                <a:ea typeface="Playfair Display Medium"/>
                <a:cs typeface="Playfair Display Medium"/>
                <a:sym typeface="Playfair Display Medium"/>
              </a:defRPr>
            </a:lvl4pPr>
            <a:lvl5pPr lvl="4">
              <a:spcBef>
                <a:spcPts val="0"/>
              </a:spcBef>
              <a:spcAft>
                <a:spcPts val="0"/>
              </a:spcAft>
              <a:buClr>
                <a:schemeClr val="lt1"/>
              </a:buClr>
              <a:buSzPts val="1400"/>
              <a:buFont typeface="Playfair Display Medium"/>
              <a:buNone/>
              <a:defRPr>
                <a:latin typeface="Playfair Display Medium"/>
                <a:ea typeface="Playfair Display Medium"/>
                <a:cs typeface="Playfair Display Medium"/>
                <a:sym typeface="Playfair Display Medium"/>
              </a:defRPr>
            </a:lvl5pPr>
            <a:lvl6pPr lvl="5">
              <a:spcBef>
                <a:spcPts val="0"/>
              </a:spcBef>
              <a:spcAft>
                <a:spcPts val="0"/>
              </a:spcAft>
              <a:buClr>
                <a:schemeClr val="lt1"/>
              </a:buClr>
              <a:buSzPts val="1400"/>
              <a:buFont typeface="Playfair Display Medium"/>
              <a:buNone/>
              <a:defRPr>
                <a:latin typeface="Playfair Display Medium"/>
                <a:ea typeface="Playfair Display Medium"/>
                <a:cs typeface="Playfair Display Medium"/>
                <a:sym typeface="Playfair Display Medium"/>
              </a:defRPr>
            </a:lvl6pPr>
            <a:lvl7pPr lvl="6">
              <a:spcBef>
                <a:spcPts val="0"/>
              </a:spcBef>
              <a:spcAft>
                <a:spcPts val="0"/>
              </a:spcAft>
              <a:buClr>
                <a:schemeClr val="lt1"/>
              </a:buClr>
              <a:buSzPts val="1400"/>
              <a:buFont typeface="Playfair Display Medium"/>
              <a:buNone/>
              <a:defRPr>
                <a:latin typeface="Playfair Display Medium"/>
                <a:ea typeface="Playfair Display Medium"/>
                <a:cs typeface="Playfair Display Medium"/>
                <a:sym typeface="Playfair Display Medium"/>
              </a:defRPr>
            </a:lvl7pPr>
            <a:lvl8pPr lvl="7">
              <a:spcBef>
                <a:spcPts val="0"/>
              </a:spcBef>
              <a:spcAft>
                <a:spcPts val="0"/>
              </a:spcAft>
              <a:buClr>
                <a:schemeClr val="lt1"/>
              </a:buClr>
              <a:buSzPts val="1400"/>
              <a:buFont typeface="Playfair Display Medium"/>
              <a:buNone/>
              <a:defRPr>
                <a:latin typeface="Playfair Display Medium"/>
                <a:ea typeface="Playfair Display Medium"/>
                <a:cs typeface="Playfair Display Medium"/>
                <a:sym typeface="Playfair Display Medium"/>
              </a:defRPr>
            </a:lvl8pPr>
            <a:lvl9pPr lvl="8">
              <a:spcBef>
                <a:spcPts val="0"/>
              </a:spcBef>
              <a:spcAft>
                <a:spcPts val="0"/>
              </a:spcAft>
              <a:buClr>
                <a:schemeClr val="lt1"/>
              </a:buClr>
              <a:buSzPts val="1400"/>
              <a:buFont typeface="Playfair Display Medium"/>
              <a:buNone/>
              <a:defRPr>
                <a:latin typeface="Playfair Display Medium"/>
                <a:ea typeface="Playfair Display Medium"/>
                <a:cs typeface="Playfair Display Medium"/>
                <a:sym typeface="Playfair Display Medium"/>
              </a:defRPr>
            </a:lvl9pPr>
          </a:lstStyle>
          <a:p/>
        </p:txBody>
      </p:sp>
      <p:sp>
        <p:nvSpPr>
          <p:cNvPr id="31" name="Google Shape;31;p4"/>
          <p:cNvSpPr txBox="1"/>
          <p:nvPr>
            <p:ph idx="5" type="subTitle"/>
          </p:nvPr>
        </p:nvSpPr>
        <p:spPr>
          <a:xfrm>
            <a:off x="4695138" y="2903871"/>
            <a:ext cx="1970100" cy="3363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a:latin typeface="Playfair Display Medium"/>
                <a:ea typeface="Playfair Display Medium"/>
                <a:cs typeface="Playfair Display Medium"/>
                <a:sym typeface="Playfair Display Medium"/>
              </a:defRPr>
            </a:lvl1pPr>
            <a:lvl2pPr lvl="1">
              <a:spcBef>
                <a:spcPts val="0"/>
              </a:spcBef>
              <a:spcAft>
                <a:spcPts val="0"/>
              </a:spcAft>
              <a:buClr>
                <a:schemeClr val="lt1"/>
              </a:buClr>
              <a:buSzPts val="1400"/>
              <a:buFont typeface="Playfair Display Medium"/>
              <a:buNone/>
              <a:defRPr>
                <a:latin typeface="Playfair Display Medium"/>
                <a:ea typeface="Playfair Display Medium"/>
                <a:cs typeface="Playfair Display Medium"/>
                <a:sym typeface="Playfair Display Medium"/>
              </a:defRPr>
            </a:lvl2pPr>
            <a:lvl3pPr lvl="2">
              <a:spcBef>
                <a:spcPts val="0"/>
              </a:spcBef>
              <a:spcAft>
                <a:spcPts val="0"/>
              </a:spcAft>
              <a:buClr>
                <a:schemeClr val="lt1"/>
              </a:buClr>
              <a:buSzPts val="1400"/>
              <a:buFont typeface="Playfair Display Medium"/>
              <a:buNone/>
              <a:defRPr>
                <a:latin typeface="Playfair Display Medium"/>
                <a:ea typeface="Playfair Display Medium"/>
                <a:cs typeface="Playfair Display Medium"/>
                <a:sym typeface="Playfair Display Medium"/>
              </a:defRPr>
            </a:lvl3pPr>
            <a:lvl4pPr lvl="3">
              <a:spcBef>
                <a:spcPts val="0"/>
              </a:spcBef>
              <a:spcAft>
                <a:spcPts val="0"/>
              </a:spcAft>
              <a:buClr>
                <a:schemeClr val="lt1"/>
              </a:buClr>
              <a:buSzPts val="1400"/>
              <a:buFont typeface="Playfair Display Medium"/>
              <a:buNone/>
              <a:defRPr>
                <a:latin typeface="Playfair Display Medium"/>
                <a:ea typeface="Playfair Display Medium"/>
                <a:cs typeface="Playfair Display Medium"/>
                <a:sym typeface="Playfair Display Medium"/>
              </a:defRPr>
            </a:lvl4pPr>
            <a:lvl5pPr lvl="4">
              <a:spcBef>
                <a:spcPts val="0"/>
              </a:spcBef>
              <a:spcAft>
                <a:spcPts val="0"/>
              </a:spcAft>
              <a:buClr>
                <a:schemeClr val="lt1"/>
              </a:buClr>
              <a:buSzPts val="1400"/>
              <a:buFont typeface="Playfair Display Medium"/>
              <a:buNone/>
              <a:defRPr>
                <a:latin typeface="Playfair Display Medium"/>
                <a:ea typeface="Playfair Display Medium"/>
                <a:cs typeface="Playfair Display Medium"/>
                <a:sym typeface="Playfair Display Medium"/>
              </a:defRPr>
            </a:lvl5pPr>
            <a:lvl6pPr lvl="5">
              <a:spcBef>
                <a:spcPts val="0"/>
              </a:spcBef>
              <a:spcAft>
                <a:spcPts val="0"/>
              </a:spcAft>
              <a:buClr>
                <a:schemeClr val="lt1"/>
              </a:buClr>
              <a:buSzPts val="1400"/>
              <a:buFont typeface="Playfair Display Medium"/>
              <a:buNone/>
              <a:defRPr>
                <a:latin typeface="Playfair Display Medium"/>
                <a:ea typeface="Playfair Display Medium"/>
                <a:cs typeface="Playfair Display Medium"/>
                <a:sym typeface="Playfair Display Medium"/>
              </a:defRPr>
            </a:lvl6pPr>
            <a:lvl7pPr lvl="6">
              <a:spcBef>
                <a:spcPts val="0"/>
              </a:spcBef>
              <a:spcAft>
                <a:spcPts val="0"/>
              </a:spcAft>
              <a:buClr>
                <a:schemeClr val="lt1"/>
              </a:buClr>
              <a:buSzPts val="1400"/>
              <a:buFont typeface="Playfair Display Medium"/>
              <a:buNone/>
              <a:defRPr>
                <a:latin typeface="Playfair Display Medium"/>
                <a:ea typeface="Playfair Display Medium"/>
                <a:cs typeface="Playfair Display Medium"/>
                <a:sym typeface="Playfair Display Medium"/>
              </a:defRPr>
            </a:lvl7pPr>
            <a:lvl8pPr lvl="7">
              <a:spcBef>
                <a:spcPts val="0"/>
              </a:spcBef>
              <a:spcAft>
                <a:spcPts val="0"/>
              </a:spcAft>
              <a:buClr>
                <a:schemeClr val="lt1"/>
              </a:buClr>
              <a:buSzPts val="1400"/>
              <a:buFont typeface="Playfair Display Medium"/>
              <a:buNone/>
              <a:defRPr>
                <a:latin typeface="Playfair Display Medium"/>
                <a:ea typeface="Playfair Display Medium"/>
                <a:cs typeface="Playfair Display Medium"/>
                <a:sym typeface="Playfair Display Medium"/>
              </a:defRPr>
            </a:lvl8pPr>
            <a:lvl9pPr lvl="8">
              <a:spcBef>
                <a:spcPts val="0"/>
              </a:spcBef>
              <a:spcAft>
                <a:spcPts val="0"/>
              </a:spcAft>
              <a:buClr>
                <a:schemeClr val="lt1"/>
              </a:buClr>
              <a:buSzPts val="1400"/>
              <a:buFont typeface="Playfair Display Medium"/>
              <a:buNone/>
              <a:defRPr>
                <a:latin typeface="Playfair Display Medium"/>
                <a:ea typeface="Playfair Display Medium"/>
                <a:cs typeface="Playfair Display Medium"/>
                <a:sym typeface="Playfair Display Medium"/>
              </a:defRPr>
            </a:lvl9pPr>
          </a:lstStyle>
          <a:p/>
        </p:txBody>
      </p:sp>
      <p:sp>
        <p:nvSpPr>
          <p:cNvPr id="32" name="Google Shape;32;p4"/>
          <p:cNvSpPr txBox="1"/>
          <p:nvPr>
            <p:ph idx="6" type="subTitle"/>
          </p:nvPr>
        </p:nvSpPr>
        <p:spPr>
          <a:xfrm>
            <a:off x="6900335" y="2903871"/>
            <a:ext cx="1970100" cy="3363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a:latin typeface="Playfair Display Medium"/>
                <a:ea typeface="Playfair Display Medium"/>
                <a:cs typeface="Playfair Display Medium"/>
                <a:sym typeface="Playfair Display Medium"/>
              </a:defRPr>
            </a:lvl1pPr>
            <a:lvl2pPr lvl="1">
              <a:spcBef>
                <a:spcPts val="0"/>
              </a:spcBef>
              <a:spcAft>
                <a:spcPts val="0"/>
              </a:spcAft>
              <a:buClr>
                <a:schemeClr val="lt1"/>
              </a:buClr>
              <a:buSzPts val="1400"/>
              <a:buFont typeface="Playfair Display Medium"/>
              <a:buNone/>
              <a:defRPr>
                <a:latin typeface="Playfair Display Medium"/>
                <a:ea typeface="Playfair Display Medium"/>
                <a:cs typeface="Playfair Display Medium"/>
                <a:sym typeface="Playfair Display Medium"/>
              </a:defRPr>
            </a:lvl2pPr>
            <a:lvl3pPr lvl="2">
              <a:spcBef>
                <a:spcPts val="0"/>
              </a:spcBef>
              <a:spcAft>
                <a:spcPts val="0"/>
              </a:spcAft>
              <a:buClr>
                <a:schemeClr val="lt1"/>
              </a:buClr>
              <a:buSzPts val="1400"/>
              <a:buFont typeface="Playfair Display Medium"/>
              <a:buNone/>
              <a:defRPr>
                <a:latin typeface="Playfair Display Medium"/>
                <a:ea typeface="Playfair Display Medium"/>
                <a:cs typeface="Playfair Display Medium"/>
                <a:sym typeface="Playfair Display Medium"/>
              </a:defRPr>
            </a:lvl3pPr>
            <a:lvl4pPr lvl="3">
              <a:spcBef>
                <a:spcPts val="0"/>
              </a:spcBef>
              <a:spcAft>
                <a:spcPts val="0"/>
              </a:spcAft>
              <a:buClr>
                <a:schemeClr val="lt1"/>
              </a:buClr>
              <a:buSzPts val="1400"/>
              <a:buFont typeface="Playfair Display Medium"/>
              <a:buNone/>
              <a:defRPr>
                <a:latin typeface="Playfair Display Medium"/>
                <a:ea typeface="Playfair Display Medium"/>
                <a:cs typeface="Playfair Display Medium"/>
                <a:sym typeface="Playfair Display Medium"/>
              </a:defRPr>
            </a:lvl4pPr>
            <a:lvl5pPr lvl="4">
              <a:spcBef>
                <a:spcPts val="0"/>
              </a:spcBef>
              <a:spcAft>
                <a:spcPts val="0"/>
              </a:spcAft>
              <a:buClr>
                <a:schemeClr val="lt1"/>
              </a:buClr>
              <a:buSzPts val="1400"/>
              <a:buFont typeface="Playfair Display Medium"/>
              <a:buNone/>
              <a:defRPr>
                <a:latin typeface="Playfair Display Medium"/>
                <a:ea typeface="Playfair Display Medium"/>
                <a:cs typeface="Playfair Display Medium"/>
                <a:sym typeface="Playfair Display Medium"/>
              </a:defRPr>
            </a:lvl5pPr>
            <a:lvl6pPr lvl="5">
              <a:spcBef>
                <a:spcPts val="0"/>
              </a:spcBef>
              <a:spcAft>
                <a:spcPts val="0"/>
              </a:spcAft>
              <a:buClr>
                <a:schemeClr val="lt1"/>
              </a:buClr>
              <a:buSzPts val="1400"/>
              <a:buFont typeface="Playfair Display Medium"/>
              <a:buNone/>
              <a:defRPr>
                <a:latin typeface="Playfair Display Medium"/>
                <a:ea typeface="Playfair Display Medium"/>
                <a:cs typeface="Playfair Display Medium"/>
                <a:sym typeface="Playfair Display Medium"/>
              </a:defRPr>
            </a:lvl6pPr>
            <a:lvl7pPr lvl="6">
              <a:spcBef>
                <a:spcPts val="0"/>
              </a:spcBef>
              <a:spcAft>
                <a:spcPts val="0"/>
              </a:spcAft>
              <a:buClr>
                <a:schemeClr val="lt1"/>
              </a:buClr>
              <a:buSzPts val="1400"/>
              <a:buFont typeface="Playfair Display Medium"/>
              <a:buNone/>
              <a:defRPr>
                <a:latin typeface="Playfair Display Medium"/>
                <a:ea typeface="Playfair Display Medium"/>
                <a:cs typeface="Playfair Display Medium"/>
                <a:sym typeface="Playfair Display Medium"/>
              </a:defRPr>
            </a:lvl7pPr>
            <a:lvl8pPr lvl="7">
              <a:spcBef>
                <a:spcPts val="0"/>
              </a:spcBef>
              <a:spcAft>
                <a:spcPts val="0"/>
              </a:spcAft>
              <a:buClr>
                <a:schemeClr val="lt1"/>
              </a:buClr>
              <a:buSzPts val="1400"/>
              <a:buFont typeface="Playfair Display Medium"/>
              <a:buNone/>
              <a:defRPr>
                <a:latin typeface="Playfair Display Medium"/>
                <a:ea typeface="Playfair Display Medium"/>
                <a:cs typeface="Playfair Display Medium"/>
                <a:sym typeface="Playfair Display Medium"/>
              </a:defRPr>
            </a:lvl8pPr>
            <a:lvl9pPr lvl="8">
              <a:spcBef>
                <a:spcPts val="0"/>
              </a:spcBef>
              <a:spcAft>
                <a:spcPts val="0"/>
              </a:spcAft>
              <a:buClr>
                <a:schemeClr val="lt1"/>
              </a:buClr>
              <a:buSzPts val="1400"/>
              <a:buFont typeface="Playfair Display Medium"/>
              <a:buNone/>
              <a:defRPr>
                <a:latin typeface="Playfair Display Medium"/>
                <a:ea typeface="Playfair Display Medium"/>
                <a:cs typeface="Playfair Display Medium"/>
                <a:sym typeface="Playfair Display Medium"/>
              </a:defRPr>
            </a:lvl9pPr>
          </a:lstStyle>
          <a:p/>
        </p:txBody>
      </p:sp>
      <p:sp>
        <p:nvSpPr>
          <p:cNvPr id="33" name="Google Shape;33;p4"/>
          <p:cNvSpPr txBox="1"/>
          <p:nvPr>
            <p:ph idx="7" type="body"/>
          </p:nvPr>
        </p:nvSpPr>
        <p:spPr>
          <a:xfrm>
            <a:off x="274950" y="3206259"/>
            <a:ext cx="1970100" cy="10059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Lato"/>
              <a:buChar char="●"/>
              <a:defRPr sz="1000"/>
            </a:lvl1pPr>
            <a:lvl2pPr indent="-292100" lvl="1" marL="914400">
              <a:spcBef>
                <a:spcPts val="0"/>
              </a:spcBef>
              <a:spcAft>
                <a:spcPts val="0"/>
              </a:spcAft>
              <a:buClr>
                <a:schemeClr val="lt1"/>
              </a:buClr>
              <a:buSzPts val="1000"/>
              <a:buFont typeface="Lato"/>
              <a:buChar char="○"/>
              <a:defRPr sz="1000"/>
            </a:lvl2pPr>
            <a:lvl3pPr indent="-292100" lvl="2" marL="1371600">
              <a:spcBef>
                <a:spcPts val="0"/>
              </a:spcBef>
              <a:spcAft>
                <a:spcPts val="0"/>
              </a:spcAft>
              <a:buClr>
                <a:schemeClr val="lt1"/>
              </a:buClr>
              <a:buSzPts val="1000"/>
              <a:buFont typeface="Lato"/>
              <a:buChar char="■"/>
              <a:defRPr sz="1000"/>
            </a:lvl3pPr>
            <a:lvl4pPr indent="-292100" lvl="3" marL="1828800">
              <a:spcBef>
                <a:spcPts val="0"/>
              </a:spcBef>
              <a:spcAft>
                <a:spcPts val="0"/>
              </a:spcAft>
              <a:buClr>
                <a:schemeClr val="lt1"/>
              </a:buClr>
              <a:buSzPts val="1000"/>
              <a:buFont typeface="Lato"/>
              <a:buChar char="●"/>
              <a:defRPr sz="1000"/>
            </a:lvl4pPr>
            <a:lvl5pPr indent="-292100" lvl="4" marL="2286000">
              <a:spcBef>
                <a:spcPts val="0"/>
              </a:spcBef>
              <a:spcAft>
                <a:spcPts val="0"/>
              </a:spcAft>
              <a:buClr>
                <a:schemeClr val="lt1"/>
              </a:buClr>
              <a:buSzPts val="1000"/>
              <a:buFont typeface="Lato"/>
              <a:buChar char="○"/>
              <a:defRPr sz="1000"/>
            </a:lvl5pPr>
            <a:lvl6pPr indent="-292100" lvl="5" marL="2743200">
              <a:spcBef>
                <a:spcPts val="0"/>
              </a:spcBef>
              <a:spcAft>
                <a:spcPts val="0"/>
              </a:spcAft>
              <a:buClr>
                <a:schemeClr val="lt1"/>
              </a:buClr>
              <a:buSzPts val="1000"/>
              <a:buFont typeface="Lato"/>
              <a:buChar char="■"/>
              <a:defRPr sz="1000"/>
            </a:lvl6pPr>
            <a:lvl7pPr indent="-292100" lvl="6" marL="3200400">
              <a:spcBef>
                <a:spcPts val="0"/>
              </a:spcBef>
              <a:spcAft>
                <a:spcPts val="0"/>
              </a:spcAft>
              <a:buClr>
                <a:schemeClr val="lt1"/>
              </a:buClr>
              <a:buSzPts val="1000"/>
              <a:buFont typeface="Lato"/>
              <a:buChar char="●"/>
              <a:defRPr sz="1000"/>
            </a:lvl7pPr>
            <a:lvl8pPr indent="-292100" lvl="7" marL="3657600">
              <a:spcBef>
                <a:spcPts val="0"/>
              </a:spcBef>
              <a:spcAft>
                <a:spcPts val="0"/>
              </a:spcAft>
              <a:buClr>
                <a:schemeClr val="lt1"/>
              </a:buClr>
              <a:buSzPts val="1000"/>
              <a:buFont typeface="Lato"/>
              <a:buChar char="○"/>
              <a:defRPr sz="1000"/>
            </a:lvl8pPr>
            <a:lvl9pPr indent="-292100" lvl="8" marL="4114800">
              <a:spcBef>
                <a:spcPts val="0"/>
              </a:spcBef>
              <a:spcAft>
                <a:spcPts val="0"/>
              </a:spcAft>
              <a:buClr>
                <a:schemeClr val="lt1"/>
              </a:buClr>
              <a:buSzPts val="1000"/>
              <a:buFont typeface="Lato"/>
              <a:buChar char="■"/>
              <a:defRPr sz="1000"/>
            </a:lvl9pPr>
          </a:lstStyle>
          <a:p/>
        </p:txBody>
      </p:sp>
      <p:sp>
        <p:nvSpPr>
          <p:cNvPr id="34" name="Google Shape;34;p4"/>
          <p:cNvSpPr txBox="1"/>
          <p:nvPr>
            <p:ph idx="8" type="body"/>
          </p:nvPr>
        </p:nvSpPr>
        <p:spPr>
          <a:xfrm>
            <a:off x="2489940" y="3206259"/>
            <a:ext cx="1970100" cy="10059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Lato"/>
              <a:buChar char="●"/>
              <a:defRPr sz="1000"/>
            </a:lvl1pPr>
            <a:lvl2pPr indent="-292100" lvl="1" marL="914400">
              <a:spcBef>
                <a:spcPts val="0"/>
              </a:spcBef>
              <a:spcAft>
                <a:spcPts val="0"/>
              </a:spcAft>
              <a:buClr>
                <a:schemeClr val="lt1"/>
              </a:buClr>
              <a:buSzPts val="1000"/>
              <a:buFont typeface="Lato"/>
              <a:buChar char="○"/>
              <a:defRPr sz="1000"/>
            </a:lvl2pPr>
            <a:lvl3pPr indent="-292100" lvl="2" marL="1371600">
              <a:spcBef>
                <a:spcPts val="0"/>
              </a:spcBef>
              <a:spcAft>
                <a:spcPts val="0"/>
              </a:spcAft>
              <a:buClr>
                <a:schemeClr val="lt1"/>
              </a:buClr>
              <a:buSzPts val="1000"/>
              <a:buFont typeface="Lato"/>
              <a:buChar char="■"/>
              <a:defRPr sz="1000"/>
            </a:lvl3pPr>
            <a:lvl4pPr indent="-292100" lvl="3" marL="1828800">
              <a:spcBef>
                <a:spcPts val="0"/>
              </a:spcBef>
              <a:spcAft>
                <a:spcPts val="0"/>
              </a:spcAft>
              <a:buClr>
                <a:schemeClr val="lt1"/>
              </a:buClr>
              <a:buSzPts val="1000"/>
              <a:buFont typeface="Lato"/>
              <a:buChar char="●"/>
              <a:defRPr sz="1000"/>
            </a:lvl4pPr>
            <a:lvl5pPr indent="-292100" lvl="4" marL="2286000">
              <a:spcBef>
                <a:spcPts val="0"/>
              </a:spcBef>
              <a:spcAft>
                <a:spcPts val="0"/>
              </a:spcAft>
              <a:buClr>
                <a:schemeClr val="lt1"/>
              </a:buClr>
              <a:buSzPts val="1000"/>
              <a:buFont typeface="Lato"/>
              <a:buChar char="○"/>
              <a:defRPr sz="1000"/>
            </a:lvl5pPr>
            <a:lvl6pPr indent="-292100" lvl="5" marL="2743200">
              <a:spcBef>
                <a:spcPts val="0"/>
              </a:spcBef>
              <a:spcAft>
                <a:spcPts val="0"/>
              </a:spcAft>
              <a:buClr>
                <a:schemeClr val="lt1"/>
              </a:buClr>
              <a:buSzPts val="1000"/>
              <a:buFont typeface="Lato"/>
              <a:buChar char="■"/>
              <a:defRPr sz="1000"/>
            </a:lvl6pPr>
            <a:lvl7pPr indent="-292100" lvl="6" marL="3200400">
              <a:spcBef>
                <a:spcPts val="0"/>
              </a:spcBef>
              <a:spcAft>
                <a:spcPts val="0"/>
              </a:spcAft>
              <a:buClr>
                <a:schemeClr val="lt1"/>
              </a:buClr>
              <a:buSzPts val="1000"/>
              <a:buFont typeface="Lato"/>
              <a:buChar char="●"/>
              <a:defRPr sz="1000"/>
            </a:lvl7pPr>
            <a:lvl8pPr indent="-292100" lvl="7" marL="3657600">
              <a:spcBef>
                <a:spcPts val="0"/>
              </a:spcBef>
              <a:spcAft>
                <a:spcPts val="0"/>
              </a:spcAft>
              <a:buClr>
                <a:schemeClr val="lt1"/>
              </a:buClr>
              <a:buSzPts val="1000"/>
              <a:buFont typeface="Lato"/>
              <a:buChar char="○"/>
              <a:defRPr sz="1000"/>
            </a:lvl8pPr>
            <a:lvl9pPr indent="-292100" lvl="8" marL="4114800">
              <a:spcBef>
                <a:spcPts val="0"/>
              </a:spcBef>
              <a:spcAft>
                <a:spcPts val="0"/>
              </a:spcAft>
              <a:buClr>
                <a:schemeClr val="lt1"/>
              </a:buClr>
              <a:buSzPts val="1000"/>
              <a:buFont typeface="Lato"/>
              <a:buChar char="■"/>
              <a:defRPr sz="1000"/>
            </a:lvl9pPr>
          </a:lstStyle>
          <a:p/>
        </p:txBody>
      </p:sp>
      <p:sp>
        <p:nvSpPr>
          <p:cNvPr id="35" name="Google Shape;35;p4"/>
          <p:cNvSpPr txBox="1"/>
          <p:nvPr>
            <p:ph idx="9" type="body"/>
          </p:nvPr>
        </p:nvSpPr>
        <p:spPr>
          <a:xfrm>
            <a:off x="4704930" y="3206259"/>
            <a:ext cx="1970100" cy="10059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Lato"/>
              <a:buChar char="●"/>
              <a:defRPr sz="1000"/>
            </a:lvl1pPr>
            <a:lvl2pPr indent="-292100" lvl="1" marL="914400">
              <a:spcBef>
                <a:spcPts val="0"/>
              </a:spcBef>
              <a:spcAft>
                <a:spcPts val="0"/>
              </a:spcAft>
              <a:buClr>
                <a:schemeClr val="lt1"/>
              </a:buClr>
              <a:buSzPts val="1000"/>
              <a:buFont typeface="Lato"/>
              <a:buChar char="○"/>
              <a:defRPr sz="1000"/>
            </a:lvl2pPr>
            <a:lvl3pPr indent="-292100" lvl="2" marL="1371600">
              <a:spcBef>
                <a:spcPts val="0"/>
              </a:spcBef>
              <a:spcAft>
                <a:spcPts val="0"/>
              </a:spcAft>
              <a:buClr>
                <a:schemeClr val="lt1"/>
              </a:buClr>
              <a:buSzPts val="1000"/>
              <a:buFont typeface="Lato"/>
              <a:buChar char="■"/>
              <a:defRPr sz="1000"/>
            </a:lvl3pPr>
            <a:lvl4pPr indent="-292100" lvl="3" marL="1828800">
              <a:spcBef>
                <a:spcPts val="0"/>
              </a:spcBef>
              <a:spcAft>
                <a:spcPts val="0"/>
              </a:spcAft>
              <a:buClr>
                <a:schemeClr val="lt1"/>
              </a:buClr>
              <a:buSzPts val="1000"/>
              <a:buFont typeface="Lato"/>
              <a:buChar char="●"/>
              <a:defRPr sz="1000"/>
            </a:lvl4pPr>
            <a:lvl5pPr indent="-292100" lvl="4" marL="2286000">
              <a:spcBef>
                <a:spcPts val="0"/>
              </a:spcBef>
              <a:spcAft>
                <a:spcPts val="0"/>
              </a:spcAft>
              <a:buClr>
                <a:schemeClr val="lt1"/>
              </a:buClr>
              <a:buSzPts val="1000"/>
              <a:buFont typeface="Lato"/>
              <a:buChar char="○"/>
              <a:defRPr sz="1000"/>
            </a:lvl5pPr>
            <a:lvl6pPr indent="-292100" lvl="5" marL="2743200">
              <a:spcBef>
                <a:spcPts val="0"/>
              </a:spcBef>
              <a:spcAft>
                <a:spcPts val="0"/>
              </a:spcAft>
              <a:buClr>
                <a:schemeClr val="lt1"/>
              </a:buClr>
              <a:buSzPts val="1000"/>
              <a:buFont typeface="Lato"/>
              <a:buChar char="■"/>
              <a:defRPr sz="1000"/>
            </a:lvl6pPr>
            <a:lvl7pPr indent="-292100" lvl="6" marL="3200400">
              <a:spcBef>
                <a:spcPts val="0"/>
              </a:spcBef>
              <a:spcAft>
                <a:spcPts val="0"/>
              </a:spcAft>
              <a:buClr>
                <a:schemeClr val="lt1"/>
              </a:buClr>
              <a:buSzPts val="1000"/>
              <a:buFont typeface="Lato"/>
              <a:buChar char="●"/>
              <a:defRPr sz="1000"/>
            </a:lvl7pPr>
            <a:lvl8pPr indent="-292100" lvl="7" marL="3657600">
              <a:spcBef>
                <a:spcPts val="0"/>
              </a:spcBef>
              <a:spcAft>
                <a:spcPts val="0"/>
              </a:spcAft>
              <a:buClr>
                <a:schemeClr val="lt1"/>
              </a:buClr>
              <a:buSzPts val="1000"/>
              <a:buFont typeface="Lato"/>
              <a:buChar char="○"/>
              <a:defRPr sz="1000"/>
            </a:lvl8pPr>
            <a:lvl9pPr indent="-292100" lvl="8" marL="4114800">
              <a:spcBef>
                <a:spcPts val="0"/>
              </a:spcBef>
              <a:spcAft>
                <a:spcPts val="0"/>
              </a:spcAft>
              <a:buClr>
                <a:schemeClr val="lt1"/>
              </a:buClr>
              <a:buSzPts val="1000"/>
              <a:buFont typeface="Lato"/>
              <a:buChar char="■"/>
              <a:defRPr sz="1000"/>
            </a:lvl9pPr>
          </a:lstStyle>
          <a:p/>
        </p:txBody>
      </p:sp>
      <p:sp>
        <p:nvSpPr>
          <p:cNvPr id="36" name="Google Shape;36;p4"/>
          <p:cNvSpPr txBox="1"/>
          <p:nvPr>
            <p:ph idx="13" type="body"/>
          </p:nvPr>
        </p:nvSpPr>
        <p:spPr>
          <a:xfrm>
            <a:off x="6900335" y="3206259"/>
            <a:ext cx="1970100" cy="10059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Lato"/>
              <a:buChar char="●"/>
              <a:defRPr sz="1000"/>
            </a:lvl1pPr>
            <a:lvl2pPr indent="-292100" lvl="1" marL="914400">
              <a:spcBef>
                <a:spcPts val="0"/>
              </a:spcBef>
              <a:spcAft>
                <a:spcPts val="0"/>
              </a:spcAft>
              <a:buClr>
                <a:schemeClr val="lt1"/>
              </a:buClr>
              <a:buSzPts val="1000"/>
              <a:buFont typeface="Lato"/>
              <a:buChar char="○"/>
              <a:defRPr sz="1000"/>
            </a:lvl2pPr>
            <a:lvl3pPr indent="-292100" lvl="2" marL="1371600">
              <a:spcBef>
                <a:spcPts val="0"/>
              </a:spcBef>
              <a:spcAft>
                <a:spcPts val="0"/>
              </a:spcAft>
              <a:buClr>
                <a:schemeClr val="lt1"/>
              </a:buClr>
              <a:buSzPts val="1000"/>
              <a:buFont typeface="Lato"/>
              <a:buChar char="■"/>
              <a:defRPr sz="1000"/>
            </a:lvl3pPr>
            <a:lvl4pPr indent="-292100" lvl="3" marL="1828800">
              <a:spcBef>
                <a:spcPts val="0"/>
              </a:spcBef>
              <a:spcAft>
                <a:spcPts val="0"/>
              </a:spcAft>
              <a:buClr>
                <a:schemeClr val="lt1"/>
              </a:buClr>
              <a:buSzPts val="1000"/>
              <a:buFont typeface="Lato"/>
              <a:buChar char="●"/>
              <a:defRPr sz="1000"/>
            </a:lvl4pPr>
            <a:lvl5pPr indent="-292100" lvl="4" marL="2286000">
              <a:spcBef>
                <a:spcPts val="0"/>
              </a:spcBef>
              <a:spcAft>
                <a:spcPts val="0"/>
              </a:spcAft>
              <a:buClr>
                <a:schemeClr val="lt1"/>
              </a:buClr>
              <a:buSzPts val="1000"/>
              <a:buFont typeface="Lato"/>
              <a:buChar char="○"/>
              <a:defRPr sz="1000"/>
            </a:lvl5pPr>
            <a:lvl6pPr indent="-292100" lvl="5" marL="2743200">
              <a:spcBef>
                <a:spcPts val="0"/>
              </a:spcBef>
              <a:spcAft>
                <a:spcPts val="0"/>
              </a:spcAft>
              <a:buClr>
                <a:schemeClr val="lt1"/>
              </a:buClr>
              <a:buSzPts val="1000"/>
              <a:buFont typeface="Lato"/>
              <a:buChar char="■"/>
              <a:defRPr sz="1000"/>
            </a:lvl6pPr>
            <a:lvl7pPr indent="-292100" lvl="6" marL="3200400">
              <a:spcBef>
                <a:spcPts val="0"/>
              </a:spcBef>
              <a:spcAft>
                <a:spcPts val="0"/>
              </a:spcAft>
              <a:buClr>
                <a:schemeClr val="lt1"/>
              </a:buClr>
              <a:buSzPts val="1000"/>
              <a:buFont typeface="Lato"/>
              <a:buChar char="●"/>
              <a:defRPr sz="1000"/>
            </a:lvl7pPr>
            <a:lvl8pPr indent="-292100" lvl="7" marL="3657600">
              <a:spcBef>
                <a:spcPts val="0"/>
              </a:spcBef>
              <a:spcAft>
                <a:spcPts val="0"/>
              </a:spcAft>
              <a:buClr>
                <a:schemeClr val="lt1"/>
              </a:buClr>
              <a:buSzPts val="1000"/>
              <a:buFont typeface="Lato"/>
              <a:buChar char="○"/>
              <a:defRPr sz="1000"/>
            </a:lvl8pPr>
            <a:lvl9pPr indent="-292100" lvl="8" marL="4114800">
              <a:spcBef>
                <a:spcPts val="0"/>
              </a:spcBef>
              <a:spcAft>
                <a:spcPts val="0"/>
              </a:spcAft>
              <a:buClr>
                <a:schemeClr val="lt1"/>
              </a:buClr>
              <a:buSzPts val="1000"/>
              <a:buFont typeface="Lato"/>
              <a:buChar char="■"/>
              <a:defRPr sz="1000"/>
            </a:lvl9pPr>
          </a:lstStyle>
          <a:p/>
        </p:txBody>
      </p:sp>
      <p:sp>
        <p:nvSpPr>
          <p:cNvPr id="37" name="Google Shape;37;p4"/>
          <p:cNvSpPr txBox="1"/>
          <p:nvPr>
            <p:ph idx="14" type="subTitle"/>
          </p:nvPr>
        </p:nvSpPr>
        <p:spPr>
          <a:xfrm>
            <a:off x="279525" y="2672823"/>
            <a:ext cx="382500" cy="147600"/>
          </a:xfrm>
          <a:prstGeom prst="rect">
            <a:avLst/>
          </a:prstGeom>
        </p:spPr>
        <p:txBody>
          <a:bodyPr anchorCtr="0" anchor="b" bIns="0" lIns="0" spcFirstLastPara="1" rIns="91425" wrap="square" tIns="91425">
            <a:noAutofit/>
          </a:bodyPr>
          <a:lstStyle>
            <a:lvl1pPr lvl="0">
              <a:lnSpc>
                <a:spcPct val="90000"/>
              </a:lnSpc>
              <a:spcBef>
                <a:spcPts val="0"/>
              </a:spcBef>
              <a:spcAft>
                <a:spcPts val="0"/>
              </a:spcAft>
              <a:buSzPts val="1000"/>
              <a:buFont typeface="Playfair Display"/>
              <a:buNone/>
              <a:defRPr sz="1000">
                <a:latin typeface="Playfair Display"/>
                <a:ea typeface="Playfair Display"/>
                <a:cs typeface="Playfair Display"/>
                <a:sym typeface="Playfair Display"/>
              </a:defRPr>
            </a:lvl1pPr>
            <a:lvl2pPr lvl="1">
              <a:spcBef>
                <a:spcPts val="0"/>
              </a:spcBef>
              <a:spcAft>
                <a:spcPts val="0"/>
              </a:spcAft>
              <a:buSzPts val="1000"/>
              <a:buFont typeface="Playfair Display"/>
              <a:buNone/>
              <a:defRPr sz="1000">
                <a:latin typeface="Playfair Display"/>
                <a:ea typeface="Playfair Display"/>
                <a:cs typeface="Playfair Display"/>
                <a:sym typeface="Playfair Display"/>
              </a:defRPr>
            </a:lvl2pPr>
            <a:lvl3pPr lvl="2">
              <a:spcBef>
                <a:spcPts val="0"/>
              </a:spcBef>
              <a:spcAft>
                <a:spcPts val="0"/>
              </a:spcAft>
              <a:buSzPts val="1000"/>
              <a:buFont typeface="Playfair Display"/>
              <a:buNone/>
              <a:defRPr sz="1000">
                <a:latin typeface="Playfair Display"/>
                <a:ea typeface="Playfair Display"/>
                <a:cs typeface="Playfair Display"/>
                <a:sym typeface="Playfair Display"/>
              </a:defRPr>
            </a:lvl3pPr>
            <a:lvl4pPr lvl="3">
              <a:spcBef>
                <a:spcPts val="0"/>
              </a:spcBef>
              <a:spcAft>
                <a:spcPts val="0"/>
              </a:spcAft>
              <a:buSzPts val="1000"/>
              <a:buFont typeface="Playfair Display"/>
              <a:buNone/>
              <a:defRPr sz="1000">
                <a:latin typeface="Playfair Display"/>
                <a:ea typeface="Playfair Display"/>
                <a:cs typeface="Playfair Display"/>
                <a:sym typeface="Playfair Display"/>
              </a:defRPr>
            </a:lvl4pPr>
            <a:lvl5pPr lvl="4">
              <a:spcBef>
                <a:spcPts val="0"/>
              </a:spcBef>
              <a:spcAft>
                <a:spcPts val="0"/>
              </a:spcAft>
              <a:buSzPts val="1000"/>
              <a:buFont typeface="Playfair Display"/>
              <a:buNone/>
              <a:defRPr sz="1000">
                <a:latin typeface="Playfair Display"/>
                <a:ea typeface="Playfair Display"/>
                <a:cs typeface="Playfair Display"/>
                <a:sym typeface="Playfair Display"/>
              </a:defRPr>
            </a:lvl5pPr>
            <a:lvl6pPr lvl="5">
              <a:spcBef>
                <a:spcPts val="0"/>
              </a:spcBef>
              <a:spcAft>
                <a:spcPts val="0"/>
              </a:spcAft>
              <a:buSzPts val="1000"/>
              <a:buFont typeface="Playfair Display"/>
              <a:buNone/>
              <a:defRPr sz="1000">
                <a:latin typeface="Playfair Display"/>
                <a:ea typeface="Playfair Display"/>
                <a:cs typeface="Playfair Display"/>
                <a:sym typeface="Playfair Display"/>
              </a:defRPr>
            </a:lvl6pPr>
            <a:lvl7pPr lvl="6">
              <a:spcBef>
                <a:spcPts val="0"/>
              </a:spcBef>
              <a:spcAft>
                <a:spcPts val="0"/>
              </a:spcAft>
              <a:buSzPts val="1000"/>
              <a:buFont typeface="Playfair Display"/>
              <a:buNone/>
              <a:defRPr sz="1000">
                <a:latin typeface="Playfair Display"/>
                <a:ea typeface="Playfair Display"/>
                <a:cs typeface="Playfair Display"/>
                <a:sym typeface="Playfair Display"/>
              </a:defRPr>
            </a:lvl7pPr>
            <a:lvl8pPr lvl="7">
              <a:spcBef>
                <a:spcPts val="0"/>
              </a:spcBef>
              <a:spcAft>
                <a:spcPts val="0"/>
              </a:spcAft>
              <a:buSzPts val="1000"/>
              <a:buFont typeface="Playfair Display"/>
              <a:buNone/>
              <a:defRPr sz="1000">
                <a:latin typeface="Playfair Display"/>
                <a:ea typeface="Playfair Display"/>
                <a:cs typeface="Playfair Display"/>
                <a:sym typeface="Playfair Display"/>
              </a:defRPr>
            </a:lvl8pPr>
            <a:lvl9pPr lvl="8">
              <a:spcBef>
                <a:spcPts val="0"/>
              </a:spcBef>
              <a:spcAft>
                <a:spcPts val="0"/>
              </a:spcAft>
              <a:buSzPts val="1000"/>
              <a:buFont typeface="Playfair Display"/>
              <a:buNone/>
              <a:defRPr sz="1000">
                <a:latin typeface="Playfair Display"/>
                <a:ea typeface="Playfair Display"/>
                <a:cs typeface="Playfair Display"/>
                <a:sym typeface="Playfair Display"/>
              </a:defRPr>
            </a:lvl9pPr>
          </a:lstStyle>
          <a:p/>
        </p:txBody>
      </p:sp>
      <p:sp>
        <p:nvSpPr>
          <p:cNvPr id="38" name="Google Shape;38;p4"/>
          <p:cNvSpPr txBox="1"/>
          <p:nvPr>
            <p:ph idx="15" type="subTitle"/>
          </p:nvPr>
        </p:nvSpPr>
        <p:spPr>
          <a:xfrm>
            <a:off x="2489950" y="2672823"/>
            <a:ext cx="382500" cy="147600"/>
          </a:xfrm>
          <a:prstGeom prst="rect">
            <a:avLst/>
          </a:prstGeom>
        </p:spPr>
        <p:txBody>
          <a:bodyPr anchorCtr="0" anchor="b" bIns="0" lIns="0" spcFirstLastPara="1" rIns="91425" wrap="square" tIns="91425">
            <a:noAutofit/>
          </a:bodyPr>
          <a:lstStyle>
            <a:lvl1pPr lvl="0">
              <a:lnSpc>
                <a:spcPct val="90000"/>
              </a:lnSpc>
              <a:spcBef>
                <a:spcPts val="0"/>
              </a:spcBef>
              <a:spcAft>
                <a:spcPts val="0"/>
              </a:spcAft>
              <a:buSzPts val="1000"/>
              <a:buFont typeface="Playfair Display"/>
              <a:buNone/>
              <a:defRPr sz="1000">
                <a:latin typeface="Playfair Display"/>
                <a:ea typeface="Playfair Display"/>
                <a:cs typeface="Playfair Display"/>
                <a:sym typeface="Playfair Display"/>
              </a:defRPr>
            </a:lvl1pPr>
            <a:lvl2pPr lvl="1">
              <a:spcBef>
                <a:spcPts val="0"/>
              </a:spcBef>
              <a:spcAft>
                <a:spcPts val="0"/>
              </a:spcAft>
              <a:buSzPts val="1000"/>
              <a:buFont typeface="Playfair Display"/>
              <a:buNone/>
              <a:defRPr sz="1000">
                <a:latin typeface="Playfair Display"/>
                <a:ea typeface="Playfair Display"/>
                <a:cs typeface="Playfair Display"/>
                <a:sym typeface="Playfair Display"/>
              </a:defRPr>
            </a:lvl2pPr>
            <a:lvl3pPr lvl="2">
              <a:spcBef>
                <a:spcPts val="0"/>
              </a:spcBef>
              <a:spcAft>
                <a:spcPts val="0"/>
              </a:spcAft>
              <a:buSzPts val="1000"/>
              <a:buFont typeface="Playfair Display"/>
              <a:buNone/>
              <a:defRPr sz="1000">
                <a:latin typeface="Playfair Display"/>
                <a:ea typeface="Playfair Display"/>
                <a:cs typeface="Playfair Display"/>
                <a:sym typeface="Playfair Display"/>
              </a:defRPr>
            </a:lvl3pPr>
            <a:lvl4pPr lvl="3">
              <a:spcBef>
                <a:spcPts val="0"/>
              </a:spcBef>
              <a:spcAft>
                <a:spcPts val="0"/>
              </a:spcAft>
              <a:buSzPts val="1000"/>
              <a:buFont typeface="Playfair Display"/>
              <a:buNone/>
              <a:defRPr sz="1000">
                <a:latin typeface="Playfair Display"/>
                <a:ea typeface="Playfair Display"/>
                <a:cs typeface="Playfair Display"/>
                <a:sym typeface="Playfair Display"/>
              </a:defRPr>
            </a:lvl4pPr>
            <a:lvl5pPr lvl="4">
              <a:spcBef>
                <a:spcPts val="0"/>
              </a:spcBef>
              <a:spcAft>
                <a:spcPts val="0"/>
              </a:spcAft>
              <a:buSzPts val="1000"/>
              <a:buFont typeface="Playfair Display"/>
              <a:buNone/>
              <a:defRPr sz="1000">
                <a:latin typeface="Playfair Display"/>
                <a:ea typeface="Playfair Display"/>
                <a:cs typeface="Playfair Display"/>
                <a:sym typeface="Playfair Display"/>
              </a:defRPr>
            </a:lvl5pPr>
            <a:lvl6pPr lvl="5">
              <a:spcBef>
                <a:spcPts val="0"/>
              </a:spcBef>
              <a:spcAft>
                <a:spcPts val="0"/>
              </a:spcAft>
              <a:buSzPts val="1000"/>
              <a:buFont typeface="Playfair Display"/>
              <a:buNone/>
              <a:defRPr sz="1000">
                <a:latin typeface="Playfair Display"/>
                <a:ea typeface="Playfair Display"/>
                <a:cs typeface="Playfair Display"/>
                <a:sym typeface="Playfair Display"/>
              </a:defRPr>
            </a:lvl6pPr>
            <a:lvl7pPr lvl="6">
              <a:spcBef>
                <a:spcPts val="0"/>
              </a:spcBef>
              <a:spcAft>
                <a:spcPts val="0"/>
              </a:spcAft>
              <a:buSzPts val="1000"/>
              <a:buFont typeface="Playfair Display"/>
              <a:buNone/>
              <a:defRPr sz="1000">
                <a:latin typeface="Playfair Display"/>
                <a:ea typeface="Playfair Display"/>
                <a:cs typeface="Playfair Display"/>
                <a:sym typeface="Playfair Display"/>
              </a:defRPr>
            </a:lvl7pPr>
            <a:lvl8pPr lvl="7">
              <a:spcBef>
                <a:spcPts val="0"/>
              </a:spcBef>
              <a:spcAft>
                <a:spcPts val="0"/>
              </a:spcAft>
              <a:buSzPts val="1000"/>
              <a:buFont typeface="Playfair Display"/>
              <a:buNone/>
              <a:defRPr sz="1000">
                <a:latin typeface="Playfair Display"/>
                <a:ea typeface="Playfair Display"/>
                <a:cs typeface="Playfair Display"/>
                <a:sym typeface="Playfair Display"/>
              </a:defRPr>
            </a:lvl8pPr>
            <a:lvl9pPr lvl="8">
              <a:spcBef>
                <a:spcPts val="0"/>
              </a:spcBef>
              <a:spcAft>
                <a:spcPts val="0"/>
              </a:spcAft>
              <a:buSzPts val="1000"/>
              <a:buFont typeface="Playfair Display"/>
              <a:buNone/>
              <a:defRPr sz="1000">
                <a:latin typeface="Playfair Display"/>
                <a:ea typeface="Playfair Display"/>
                <a:cs typeface="Playfair Display"/>
                <a:sym typeface="Playfair Display"/>
              </a:defRPr>
            </a:lvl9pPr>
          </a:lstStyle>
          <a:p/>
        </p:txBody>
      </p:sp>
      <p:sp>
        <p:nvSpPr>
          <p:cNvPr id="39" name="Google Shape;39;p4"/>
          <p:cNvSpPr txBox="1"/>
          <p:nvPr>
            <p:ph idx="16" type="subTitle"/>
          </p:nvPr>
        </p:nvSpPr>
        <p:spPr>
          <a:xfrm>
            <a:off x="4700375" y="2672823"/>
            <a:ext cx="382500" cy="147600"/>
          </a:xfrm>
          <a:prstGeom prst="rect">
            <a:avLst/>
          </a:prstGeom>
        </p:spPr>
        <p:txBody>
          <a:bodyPr anchorCtr="0" anchor="b" bIns="0" lIns="0" spcFirstLastPara="1" rIns="91425" wrap="square" tIns="91425">
            <a:noAutofit/>
          </a:bodyPr>
          <a:lstStyle>
            <a:lvl1pPr lvl="0">
              <a:lnSpc>
                <a:spcPct val="90000"/>
              </a:lnSpc>
              <a:spcBef>
                <a:spcPts val="0"/>
              </a:spcBef>
              <a:spcAft>
                <a:spcPts val="0"/>
              </a:spcAft>
              <a:buSzPts val="1000"/>
              <a:buFont typeface="Playfair Display"/>
              <a:buNone/>
              <a:defRPr sz="1000">
                <a:latin typeface="Playfair Display"/>
                <a:ea typeface="Playfair Display"/>
                <a:cs typeface="Playfair Display"/>
                <a:sym typeface="Playfair Display"/>
              </a:defRPr>
            </a:lvl1pPr>
            <a:lvl2pPr lvl="1">
              <a:spcBef>
                <a:spcPts val="0"/>
              </a:spcBef>
              <a:spcAft>
                <a:spcPts val="0"/>
              </a:spcAft>
              <a:buSzPts val="1000"/>
              <a:buFont typeface="Playfair Display"/>
              <a:buNone/>
              <a:defRPr sz="1000">
                <a:latin typeface="Playfair Display"/>
                <a:ea typeface="Playfair Display"/>
                <a:cs typeface="Playfair Display"/>
                <a:sym typeface="Playfair Display"/>
              </a:defRPr>
            </a:lvl2pPr>
            <a:lvl3pPr lvl="2">
              <a:spcBef>
                <a:spcPts val="0"/>
              </a:spcBef>
              <a:spcAft>
                <a:spcPts val="0"/>
              </a:spcAft>
              <a:buSzPts val="1000"/>
              <a:buFont typeface="Playfair Display"/>
              <a:buNone/>
              <a:defRPr sz="1000">
                <a:latin typeface="Playfair Display"/>
                <a:ea typeface="Playfair Display"/>
                <a:cs typeface="Playfair Display"/>
                <a:sym typeface="Playfair Display"/>
              </a:defRPr>
            </a:lvl3pPr>
            <a:lvl4pPr lvl="3">
              <a:spcBef>
                <a:spcPts val="0"/>
              </a:spcBef>
              <a:spcAft>
                <a:spcPts val="0"/>
              </a:spcAft>
              <a:buSzPts val="1000"/>
              <a:buFont typeface="Playfair Display"/>
              <a:buNone/>
              <a:defRPr sz="1000">
                <a:latin typeface="Playfair Display"/>
                <a:ea typeface="Playfair Display"/>
                <a:cs typeface="Playfair Display"/>
                <a:sym typeface="Playfair Display"/>
              </a:defRPr>
            </a:lvl4pPr>
            <a:lvl5pPr lvl="4">
              <a:spcBef>
                <a:spcPts val="0"/>
              </a:spcBef>
              <a:spcAft>
                <a:spcPts val="0"/>
              </a:spcAft>
              <a:buSzPts val="1000"/>
              <a:buFont typeface="Playfair Display"/>
              <a:buNone/>
              <a:defRPr sz="1000">
                <a:latin typeface="Playfair Display"/>
                <a:ea typeface="Playfair Display"/>
                <a:cs typeface="Playfair Display"/>
                <a:sym typeface="Playfair Display"/>
              </a:defRPr>
            </a:lvl5pPr>
            <a:lvl6pPr lvl="5">
              <a:spcBef>
                <a:spcPts val="0"/>
              </a:spcBef>
              <a:spcAft>
                <a:spcPts val="0"/>
              </a:spcAft>
              <a:buSzPts val="1000"/>
              <a:buFont typeface="Playfair Display"/>
              <a:buNone/>
              <a:defRPr sz="1000">
                <a:latin typeface="Playfair Display"/>
                <a:ea typeface="Playfair Display"/>
                <a:cs typeface="Playfair Display"/>
                <a:sym typeface="Playfair Display"/>
              </a:defRPr>
            </a:lvl6pPr>
            <a:lvl7pPr lvl="6">
              <a:spcBef>
                <a:spcPts val="0"/>
              </a:spcBef>
              <a:spcAft>
                <a:spcPts val="0"/>
              </a:spcAft>
              <a:buSzPts val="1000"/>
              <a:buFont typeface="Playfair Display"/>
              <a:buNone/>
              <a:defRPr sz="1000">
                <a:latin typeface="Playfair Display"/>
                <a:ea typeface="Playfair Display"/>
                <a:cs typeface="Playfair Display"/>
                <a:sym typeface="Playfair Display"/>
              </a:defRPr>
            </a:lvl7pPr>
            <a:lvl8pPr lvl="7">
              <a:spcBef>
                <a:spcPts val="0"/>
              </a:spcBef>
              <a:spcAft>
                <a:spcPts val="0"/>
              </a:spcAft>
              <a:buSzPts val="1000"/>
              <a:buFont typeface="Playfair Display"/>
              <a:buNone/>
              <a:defRPr sz="1000">
                <a:latin typeface="Playfair Display"/>
                <a:ea typeface="Playfair Display"/>
                <a:cs typeface="Playfair Display"/>
                <a:sym typeface="Playfair Display"/>
              </a:defRPr>
            </a:lvl8pPr>
            <a:lvl9pPr lvl="8">
              <a:spcBef>
                <a:spcPts val="0"/>
              </a:spcBef>
              <a:spcAft>
                <a:spcPts val="0"/>
              </a:spcAft>
              <a:buSzPts val="1000"/>
              <a:buFont typeface="Playfair Display"/>
              <a:buNone/>
              <a:defRPr sz="1000">
                <a:latin typeface="Playfair Display"/>
                <a:ea typeface="Playfair Display"/>
                <a:cs typeface="Playfair Display"/>
                <a:sym typeface="Playfair Display"/>
              </a:defRPr>
            </a:lvl9pPr>
          </a:lstStyle>
          <a:p/>
        </p:txBody>
      </p:sp>
      <p:sp>
        <p:nvSpPr>
          <p:cNvPr id="40" name="Google Shape;40;p4"/>
          <p:cNvSpPr txBox="1"/>
          <p:nvPr>
            <p:ph idx="17" type="subTitle"/>
          </p:nvPr>
        </p:nvSpPr>
        <p:spPr>
          <a:xfrm>
            <a:off x="6910800" y="2672823"/>
            <a:ext cx="382500" cy="147600"/>
          </a:xfrm>
          <a:prstGeom prst="rect">
            <a:avLst/>
          </a:prstGeom>
        </p:spPr>
        <p:txBody>
          <a:bodyPr anchorCtr="0" anchor="b" bIns="0" lIns="0" spcFirstLastPara="1" rIns="91425" wrap="square" tIns="91425">
            <a:noAutofit/>
          </a:bodyPr>
          <a:lstStyle>
            <a:lvl1pPr lvl="0">
              <a:lnSpc>
                <a:spcPct val="90000"/>
              </a:lnSpc>
              <a:spcBef>
                <a:spcPts val="0"/>
              </a:spcBef>
              <a:spcAft>
                <a:spcPts val="0"/>
              </a:spcAft>
              <a:buSzPts val="1000"/>
              <a:buFont typeface="Playfair Display"/>
              <a:buNone/>
              <a:defRPr sz="1000">
                <a:latin typeface="Playfair Display"/>
                <a:ea typeface="Playfair Display"/>
                <a:cs typeface="Playfair Display"/>
                <a:sym typeface="Playfair Display"/>
              </a:defRPr>
            </a:lvl1pPr>
            <a:lvl2pPr lvl="1">
              <a:spcBef>
                <a:spcPts val="0"/>
              </a:spcBef>
              <a:spcAft>
                <a:spcPts val="0"/>
              </a:spcAft>
              <a:buSzPts val="1000"/>
              <a:buFont typeface="Playfair Display"/>
              <a:buNone/>
              <a:defRPr sz="1000">
                <a:latin typeface="Playfair Display"/>
                <a:ea typeface="Playfair Display"/>
                <a:cs typeface="Playfair Display"/>
                <a:sym typeface="Playfair Display"/>
              </a:defRPr>
            </a:lvl2pPr>
            <a:lvl3pPr lvl="2">
              <a:spcBef>
                <a:spcPts val="0"/>
              </a:spcBef>
              <a:spcAft>
                <a:spcPts val="0"/>
              </a:spcAft>
              <a:buSzPts val="1000"/>
              <a:buFont typeface="Playfair Display"/>
              <a:buNone/>
              <a:defRPr sz="1000">
                <a:latin typeface="Playfair Display"/>
                <a:ea typeface="Playfair Display"/>
                <a:cs typeface="Playfair Display"/>
                <a:sym typeface="Playfair Display"/>
              </a:defRPr>
            </a:lvl3pPr>
            <a:lvl4pPr lvl="3">
              <a:spcBef>
                <a:spcPts val="0"/>
              </a:spcBef>
              <a:spcAft>
                <a:spcPts val="0"/>
              </a:spcAft>
              <a:buSzPts val="1000"/>
              <a:buFont typeface="Playfair Display"/>
              <a:buNone/>
              <a:defRPr sz="1000">
                <a:latin typeface="Playfair Display"/>
                <a:ea typeface="Playfair Display"/>
                <a:cs typeface="Playfair Display"/>
                <a:sym typeface="Playfair Display"/>
              </a:defRPr>
            </a:lvl4pPr>
            <a:lvl5pPr lvl="4">
              <a:spcBef>
                <a:spcPts val="0"/>
              </a:spcBef>
              <a:spcAft>
                <a:spcPts val="0"/>
              </a:spcAft>
              <a:buSzPts val="1000"/>
              <a:buFont typeface="Playfair Display"/>
              <a:buNone/>
              <a:defRPr sz="1000">
                <a:latin typeface="Playfair Display"/>
                <a:ea typeface="Playfair Display"/>
                <a:cs typeface="Playfair Display"/>
                <a:sym typeface="Playfair Display"/>
              </a:defRPr>
            </a:lvl5pPr>
            <a:lvl6pPr lvl="5">
              <a:spcBef>
                <a:spcPts val="0"/>
              </a:spcBef>
              <a:spcAft>
                <a:spcPts val="0"/>
              </a:spcAft>
              <a:buSzPts val="1000"/>
              <a:buFont typeface="Playfair Display"/>
              <a:buNone/>
              <a:defRPr sz="1000">
                <a:latin typeface="Playfair Display"/>
                <a:ea typeface="Playfair Display"/>
                <a:cs typeface="Playfair Display"/>
                <a:sym typeface="Playfair Display"/>
              </a:defRPr>
            </a:lvl6pPr>
            <a:lvl7pPr lvl="6">
              <a:spcBef>
                <a:spcPts val="0"/>
              </a:spcBef>
              <a:spcAft>
                <a:spcPts val="0"/>
              </a:spcAft>
              <a:buSzPts val="1000"/>
              <a:buFont typeface="Playfair Display"/>
              <a:buNone/>
              <a:defRPr sz="1000">
                <a:latin typeface="Playfair Display"/>
                <a:ea typeface="Playfair Display"/>
                <a:cs typeface="Playfair Display"/>
                <a:sym typeface="Playfair Display"/>
              </a:defRPr>
            </a:lvl7pPr>
            <a:lvl8pPr lvl="7">
              <a:spcBef>
                <a:spcPts val="0"/>
              </a:spcBef>
              <a:spcAft>
                <a:spcPts val="0"/>
              </a:spcAft>
              <a:buSzPts val="1000"/>
              <a:buFont typeface="Playfair Display"/>
              <a:buNone/>
              <a:defRPr sz="1000">
                <a:latin typeface="Playfair Display"/>
                <a:ea typeface="Playfair Display"/>
                <a:cs typeface="Playfair Display"/>
                <a:sym typeface="Playfair Display"/>
              </a:defRPr>
            </a:lvl8pPr>
            <a:lvl9pPr lvl="8">
              <a:spcBef>
                <a:spcPts val="0"/>
              </a:spcBef>
              <a:spcAft>
                <a:spcPts val="0"/>
              </a:spcAft>
              <a:buSzPts val="1000"/>
              <a:buFont typeface="Playfair Display"/>
              <a:buNone/>
              <a:defRPr sz="1000">
                <a:latin typeface="Playfair Display"/>
                <a:ea typeface="Playfair Display"/>
                <a:cs typeface="Playfair Display"/>
                <a:sym typeface="Playfair Display"/>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right image and 2 text boxes">
  <p:cSld name="BLANK_1_1_1_1_5">
    <p:spTree>
      <p:nvGrpSpPr>
        <p:cNvPr id="41" name="Shape 41"/>
        <p:cNvGrpSpPr/>
        <p:nvPr/>
      </p:nvGrpSpPr>
      <p:grpSpPr>
        <a:xfrm>
          <a:off x="0" y="0"/>
          <a:ext cx="0" cy="0"/>
          <a:chOff x="0" y="0"/>
          <a:chExt cx="0" cy="0"/>
        </a:xfrm>
      </p:grpSpPr>
      <p:sp>
        <p:nvSpPr>
          <p:cNvPr id="42" name="Google Shape;42;p5"/>
          <p:cNvSpPr txBox="1"/>
          <p:nvPr>
            <p:ph type="title"/>
          </p:nvPr>
        </p:nvSpPr>
        <p:spPr>
          <a:xfrm>
            <a:off x="276075" y="457200"/>
            <a:ext cx="6432900" cy="587700"/>
          </a:xfrm>
          <a:prstGeom prst="rect">
            <a:avLst/>
          </a:prstGeom>
          <a:noFill/>
          <a:ln>
            <a:noFill/>
          </a:ln>
        </p:spPr>
        <p:txBody>
          <a:bodyPr anchorCtr="0" anchor="t" bIns="0" lIns="0" spcFirstLastPara="1" rIns="0" wrap="square" tIns="0">
            <a:spAutoFit/>
          </a:bodyPr>
          <a:lstStyle>
            <a:lvl1pPr lvl="0">
              <a:lnSpc>
                <a:spcPct val="90000"/>
              </a:lnSpc>
              <a:spcBef>
                <a:spcPts val="0"/>
              </a:spcBef>
              <a:spcAft>
                <a:spcPts val="0"/>
              </a:spcAft>
              <a:buNone/>
              <a:defRPr sz="2800">
                <a:solidFill>
                  <a:schemeClr val="lt1"/>
                </a:solidFill>
                <a:latin typeface="Playfair Display"/>
                <a:ea typeface="Playfair Display"/>
                <a:cs typeface="Playfair Display"/>
                <a:sym typeface="Playfair Display"/>
              </a:defRPr>
            </a:lvl1pPr>
            <a:lvl2pPr lvl="1">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2pPr>
            <a:lvl3pPr lvl="2">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3pPr>
            <a:lvl4pPr lvl="3">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4pPr>
            <a:lvl5pPr lvl="4">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5pPr>
            <a:lvl6pPr lvl="5">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6pPr>
            <a:lvl7pPr lvl="6">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7pPr>
            <a:lvl8pPr lvl="7">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8pPr>
            <a:lvl9pPr lvl="8">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9pPr>
          </a:lstStyle>
          <a:p/>
        </p:txBody>
      </p:sp>
      <p:sp>
        <p:nvSpPr>
          <p:cNvPr id="43" name="Google Shape;43;p5"/>
          <p:cNvSpPr txBox="1"/>
          <p:nvPr>
            <p:ph idx="12" type="sldNum"/>
          </p:nvPr>
        </p:nvSpPr>
        <p:spPr>
          <a:xfrm>
            <a:off x="8656458" y="4815950"/>
            <a:ext cx="336000" cy="183000"/>
          </a:xfrm>
          <a:prstGeom prst="rect">
            <a:avLst/>
          </a:prstGeom>
          <a:noFill/>
          <a:ln>
            <a:noFill/>
          </a:ln>
        </p:spPr>
        <p:txBody>
          <a:bodyPr anchorCtr="0" anchor="ctr" bIns="91425" lIns="91425" spcFirstLastPara="1" rIns="91425" wrap="square" tIns="91425">
            <a:noAutofit/>
          </a:bodyPr>
          <a:lstStyle>
            <a:lvl1pPr lvl="0">
              <a:buNone/>
              <a:defRPr sz="800">
                <a:solidFill>
                  <a:schemeClr val="lt1"/>
                </a:solidFill>
                <a:latin typeface="Lato"/>
                <a:ea typeface="Lato"/>
                <a:cs typeface="Lato"/>
                <a:sym typeface="Lato"/>
              </a:defRPr>
            </a:lvl1pPr>
            <a:lvl2pPr lvl="1">
              <a:buNone/>
              <a:defRPr sz="800">
                <a:solidFill>
                  <a:schemeClr val="lt1"/>
                </a:solidFill>
                <a:latin typeface="Lato"/>
                <a:ea typeface="Lato"/>
                <a:cs typeface="Lato"/>
                <a:sym typeface="Lato"/>
              </a:defRPr>
            </a:lvl2pPr>
            <a:lvl3pPr lvl="2">
              <a:buNone/>
              <a:defRPr sz="800">
                <a:solidFill>
                  <a:schemeClr val="lt1"/>
                </a:solidFill>
                <a:latin typeface="Lato"/>
                <a:ea typeface="Lato"/>
                <a:cs typeface="Lato"/>
                <a:sym typeface="Lato"/>
              </a:defRPr>
            </a:lvl3pPr>
            <a:lvl4pPr lvl="3">
              <a:buNone/>
              <a:defRPr sz="800">
                <a:solidFill>
                  <a:schemeClr val="lt1"/>
                </a:solidFill>
                <a:latin typeface="Lato"/>
                <a:ea typeface="Lato"/>
                <a:cs typeface="Lato"/>
                <a:sym typeface="Lato"/>
              </a:defRPr>
            </a:lvl4pPr>
            <a:lvl5pPr lvl="4">
              <a:buNone/>
              <a:defRPr sz="800">
                <a:solidFill>
                  <a:schemeClr val="lt1"/>
                </a:solidFill>
                <a:latin typeface="Lato"/>
                <a:ea typeface="Lato"/>
                <a:cs typeface="Lato"/>
                <a:sym typeface="Lato"/>
              </a:defRPr>
            </a:lvl5pPr>
            <a:lvl6pPr lvl="5">
              <a:buNone/>
              <a:defRPr sz="800">
                <a:solidFill>
                  <a:schemeClr val="lt1"/>
                </a:solidFill>
                <a:latin typeface="Lato"/>
                <a:ea typeface="Lato"/>
                <a:cs typeface="Lato"/>
                <a:sym typeface="Lato"/>
              </a:defRPr>
            </a:lvl6pPr>
            <a:lvl7pPr lvl="6">
              <a:buNone/>
              <a:defRPr sz="800">
                <a:solidFill>
                  <a:schemeClr val="lt1"/>
                </a:solidFill>
                <a:latin typeface="Lato"/>
                <a:ea typeface="Lato"/>
                <a:cs typeface="Lato"/>
                <a:sym typeface="Lato"/>
              </a:defRPr>
            </a:lvl7pPr>
            <a:lvl8pPr lvl="7">
              <a:buNone/>
              <a:defRPr sz="800">
                <a:solidFill>
                  <a:schemeClr val="lt1"/>
                </a:solidFill>
                <a:latin typeface="Lato"/>
                <a:ea typeface="Lato"/>
                <a:cs typeface="Lato"/>
                <a:sym typeface="Lato"/>
              </a:defRPr>
            </a:lvl8pPr>
            <a:lvl9pPr lvl="8">
              <a:buNone/>
              <a:defRPr sz="800">
                <a:solidFill>
                  <a:schemeClr val="lt1"/>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
        <p:nvSpPr>
          <p:cNvPr id="44" name="Google Shape;44;p5"/>
          <p:cNvSpPr/>
          <p:nvPr>
            <p:ph idx="2" type="pic"/>
          </p:nvPr>
        </p:nvSpPr>
        <p:spPr>
          <a:xfrm>
            <a:off x="6802800" y="0"/>
            <a:ext cx="2341200" cy="1189800"/>
          </a:xfrm>
          <a:prstGeom prst="rect">
            <a:avLst/>
          </a:prstGeom>
          <a:noFill/>
          <a:ln>
            <a:noFill/>
          </a:ln>
        </p:spPr>
      </p:sp>
      <p:sp>
        <p:nvSpPr>
          <p:cNvPr id="45" name="Google Shape;45;p5"/>
          <p:cNvSpPr txBox="1"/>
          <p:nvPr>
            <p:ph idx="1" type="subTitle"/>
          </p:nvPr>
        </p:nvSpPr>
        <p:spPr>
          <a:xfrm>
            <a:off x="4682775" y="2717425"/>
            <a:ext cx="2026200" cy="3138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1pPr>
            <a:lvl2pPr lvl="1">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2pPr>
            <a:lvl3pPr lvl="2">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3pPr>
            <a:lvl4pPr lvl="3">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4pPr>
            <a:lvl5pPr lvl="4">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5pPr>
            <a:lvl6pPr lvl="5">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6pPr>
            <a:lvl7pPr lvl="6">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7pPr>
            <a:lvl8pPr lvl="7">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8pPr>
            <a:lvl9pPr lvl="8">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9pPr>
          </a:lstStyle>
          <a:p/>
        </p:txBody>
      </p:sp>
      <p:sp>
        <p:nvSpPr>
          <p:cNvPr id="46" name="Google Shape;46;p5"/>
          <p:cNvSpPr txBox="1"/>
          <p:nvPr>
            <p:ph idx="3" type="subTitle"/>
          </p:nvPr>
        </p:nvSpPr>
        <p:spPr>
          <a:xfrm>
            <a:off x="6843453" y="2717425"/>
            <a:ext cx="2030100" cy="3138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1pPr>
            <a:lvl2pPr lvl="1">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2pPr>
            <a:lvl3pPr lvl="2">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3pPr>
            <a:lvl4pPr lvl="3">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4pPr>
            <a:lvl5pPr lvl="4">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5pPr>
            <a:lvl6pPr lvl="5">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6pPr>
            <a:lvl7pPr lvl="6">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7pPr>
            <a:lvl8pPr lvl="7">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8pPr>
            <a:lvl9pPr lvl="8">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9pPr>
          </a:lstStyle>
          <a:p/>
        </p:txBody>
      </p:sp>
      <p:sp>
        <p:nvSpPr>
          <p:cNvPr id="47" name="Google Shape;47;p5"/>
          <p:cNvSpPr txBox="1"/>
          <p:nvPr>
            <p:ph idx="4" type="subTitle"/>
          </p:nvPr>
        </p:nvSpPr>
        <p:spPr>
          <a:xfrm>
            <a:off x="276075" y="4815950"/>
            <a:ext cx="2010000" cy="1830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400"/>
              <a:buFont typeface="Lato"/>
              <a:buNone/>
              <a:defRPr sz="800"/>
            </a:lvl1pPr>
            <a:lvl2pPr lvl="1">
              <a:spcBef>
                <a:spcPts val="0"/>
              </a:spcBef>
              <a:spcAft>
                <a:spcPts val="0"/>
              </a:spcAft>
              <a:buClr>
                <a:schemeClr val="lt1"/>
              </a:buClr>
              <a:buSzPts val="1400"/>
              <a:buFont typeface="Lato"/>
              <a:buNone/>
              <a:defRPr/>
            </a:lvl2pPr>
            <a:lvl3pPr lvl="2">
              <a:spcBef>
                <a:spcPts val="0"/>
              </a:spcBef>
              <a:spcAft>
                <a:spcPts val="0"/>
              </a:spcAft>
              <a:buClr>
                <a:schemeClr val="lt1"/>
              </a:buClr>
              <a:buSzPts val="1400"/>
              <a:buFont typeface="Lato"/>
              <a:buNone/>
              <a:defRPr/>
            </a:lvl3pPr>
            <a:lvl4pPr lvl="3">
              <a:spcBef>
                <a:spcPts val="0"/>
              </a:spcBef>
              <a:spcAft>
                <a:spcPts val="0"/>
              </a:spcAft>
              <a:buClr>
                <a:schemeClr val="lt1"/>
              </a:buClr>
              <a:buSzPts val="1400"/>
              <a:buFont typeface="Lato"/>
              <a:buNone/>
              <a:defRPr/>
            </a:lvl4pPr>
            <a:lvl5pPr lvl="4">
              <a:spcBef>
                <a:spcPts val="0"/>
              </a:spcBef>
              <a:spcAft>
                <a:spcPts val="0"/>
              </a:spcAft>
              <a:buClr>
                <a:schemeClr val="lt1"/>
              </a:buClr>
              <a:buSzPts val="1400"/>
              <a:buFont typeface="Lato"/>
              <a:buNone/>
              <a:defRPr/>
            </a:lvl5pPr>
            <a:lvl6pPr lvl="5">
              <a:spcBef>
                <a:spcPts val="0"/>
              </a:spcBef>
              <a:spcAft>
                <a:spcPts val="0"/>
              </a:spcAft>
              <a:buClr>
                <a:schemeClr val="lt1"/>
              </a:buClr>
              <a:buSzPts val="1400"/>
              <a:buFont typeface="Lato"/>
              <a:buNone/>
              <a:defRPr/>
            </a:lvl6pPr>
            <a:lvl7pPr lvl="6">
              <a:spcBef>
                <a:spcPts val="0"/>
              </a:spcBef>
              <a:spcAft>
                <a:spcPts val="0"/>
              </a:spcAft>
              <a:buClr>
                <a:schemeClr val="lt1"/>
              </a:buClr>
              <a:buSzPts val="1400"/>
              <a:buFont typeface="Lato"/>
              <a:buNone/>
              <a:defRPr/>
            </a:lvl7pPr>
            <a:lvl8pPr lvl="7">
              <a:spcBef>
                <a:spcPts val="0"/>
              </a:spcBef>
              <a:spcAft>
                <a:spcPts val="0"/>
              </a:spcAft>
              <a:buClr>
                <a:schemeClr val="lt1"/>
              </a:buClr>
              <a:buSzPts val="1400"/>
              <a:buFont typeface="Lato"/>
              <a:buNone/>
              <a:defRPr/>
            </a:lvl8pPr>
            <a:lvl9pPr lvl="8">
              <a:spcBef>
                <a:spcPts val="0"/>
              </a:spcBef>
              <a:spcAft>
                <a:spcPts val="0"/>
              </a:spcAft>
              <a:buClr>
                <a:schemeClr val="lt1"/>
              </a:buClr>
              <a:buSzPts val="1400"/>
              <a:buFont typeface="Lato"/>
              <a:buNone/>
              <a:defRPr/>
            </a:lvl9pPr>
          </a:lstStyle>
          <a:p/>
        </p:txBody>
      </p:sp>
      <p:sp>
        <p:nvSpPr>
          <p:cNvPr id="48" name="Google Shape;48;p5"/>
          <p:cNvSpPr txBox="1"/>
          <p:nvPr>
            <p:ph idx="5" type="body"/>
          </p:nvPr>
        </p:nvSpPr>
        <p:spPr>
          <a:xfrm>
            <a:off x="4682775" y="3042765"/>
            <a:ext cx="2026200" cy="12321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Lato"/>
              <a:buChar char="●"/>
              <a:defRPr sz="1000"/>
            </a:lvl1pPr>
            <a:lvl2pPr indent="-292100" lvl="1" marL="914400">
              <a:spcBef>
                <a:spcPts val="0"/>
              </a:spcBef>
              <a:spcAft>
                <a:spcPts val="0"/>
              </a:spcAft>
              <a:buClr>
                <a:schemeClr val="lt1"/>
              </a:buClr>
              <a:buSzPts val="1000"/>
              <a:buFont typeface="Lato"/>
              <a:buChar char="○"/>
              <a:defRPr sz="1000"/>
            </a:lvl2pPr>
            <a:lvl3pPr indent="-292100" lvl="2" marL="1371600">
              <a:spcBef>
                <a:spcPts val="0"/>
              </a:spcBef>
              <a:spcAft>
                <a:spcPts val="0"/>
              </a:spcAft>
              <a:buClr>
                <a:schemeClr val="lt1"/>
              </a:buClr>
              <a:buSzPts val="1000"/>
              <a:buFont typeface="Lato"/>
              <a:buChar char="■"/>
              <a:defRPr sz="1000"/>
            </a:lvl3pPr>
            <a:lvl4pPr indent="-292100" lvl="3" marL="1828800">
              <a:spcBef>
                <a:spcPts val="0"/>
              </a:spcBef>
              <a:spcAft>
                <a:spcPts val="0"/>
              </a:spcAft>
              <a:buClr>
                <a:schemeClr val="lt1"/>
              </a:buClr>
              <a:buSzPts val="1000"/>
              <a:buFont typeface="Lato"/>
              <a:buChar char="●"/>
              <a:defRPr sz="1000"/>
            </a:lvl4pPr>
            <a:lvl5pPr indent="-292100" lvl="4" marL="2286000">
              <a:spcBef>
                <a:spcPts val="0"/>
              </a:spcBef>
              <a:spcAft>
                <a:spcPts val="0"/>
              </a:spcAft>
              <a:buClr>
                <a:schemeClr val="lt1"/>
              </a:buClr>
              <a:buSzPts val="1000"/>
              <a:buFont typeface="Lato"/>
              <a:buChar char="○"/>
              <a:defRPr sz="1000"/>
            </a:lvl5pPr>
            <a:lvl6pPr indent="-292100" lvl="5" marL="2743200">
              <a:spcBef>
                <a:spcPts val="0"/>
              </a:spcBef>
              <a:spcAft>
                <a:spcPts val="0"/>
              </a:spcAft>
              <a:buClr>
                <a:schemeClr val="lt1"/>
              </a:buClr>
              <a:buSzPts val="1000"/>
              <a:buFont typeface="Lato"/>
              <a:buChar char="■"/>
              <a:defRPr sz="1000"/>
            </a:lvl6pPr>
            <a:lvl7pPr indent="-292100" lvl="6" marL="3200400">
              <a:spcBef>
                <a:spcPts val="0"/>
              </a:spcBef>
              <a:spcAft>
                <a:spcPts val="0"/>
              </a:spcAft>
              <a:buClr>
                <a:schemeClr val="lt1"/>
              </a:buClr>
              <a:buSzPts val="1000"/>
              <a:buFont typeface="Lato"/>
              <a:buChar char="●"/>
              <a:defRPr sz="1000"/>
            </a:lvl7pPr>
            <a:lvl8pPr indent="-292100" lvl="7" marL="3657600">
              <a:spcBef>
                <a:spcPts val="0"/>
              </a:spcBef>
              <a:spcAft>
                <a:spcPts val="0"/>
              </a:spcAft>
              <a:buClr>
                <a:schemeClr val="lt1"/>
              </a:buClr>
              <a:buSzPts val="1000"/>
              <a:buFont typeface="Lato"/>
              <a:buChar char="○"/>
              <a:defRPr sz="1000"/>
            </a:lvl8pPr>
            <a:lvl9pPr indent="-292100" lvl="8" marL="4114800">
              <a:spcBef>
                <a:spcPts val="0"/>
              </a:spcBef>
              <a:spcAft>
                <a:spcPts val="0"/>
              </a:spcAft>
              <a:buClr>
                <a:schemeClr val="lt1"/>
              </a:buClr>
              <a:buSzPts val="1000"/>
              <a:buFont typeface="Lato"/>
              <a:buChar char="■"/>
              <a:defRPr sz="1000"/>
            </a:lvl9pPr>
          </a:lstStyle>
          <a:p/>
        </p:txBody>
      </p:sp>
      <p:sp>
        <p:nvSpPr>
          <p:cNvPr id="49" name="Google Shape;49;p5"/>
          <p:cNvSpPr txBox="1"/>
          <p:nvPr>
            <p:ph idx="6" type="body"/>
          </p:nvPr>
        </p:nvSpPr>
        <p:spPr>
          <a:xfrm>
            <a:off x="6843455" y="3042765"/>
            <a:ext cx="2030100" cy="12321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Lato"/>
              <a:buChar char="●"/>
              <a:defRPr sz="1000"/>
            </a:lvl1pPr>
            <a:lvl2pPr indent="-292100" lvl="1" marL="914400">
              <a:spcBef>
                <a:spcPts val="0"/>
              </a:spcBef>
              <a:spcAft>
                <a:spcPts val="0"/>
              </a:spcAft>
              <a:buClr>
                <a:schemeClr val="lt1"/>
              </a:buClr>
              <a:buSzPts val="1000"/>
              <a:buFont typeface="Lato"/>
              <a:buChar char="○"/>
              <a:defRPr sz="1000"/>
            </a:lvl2pPr>
            <a:lvl3pPr indent="-292100" lvl="2" marL="1371600">
              <a:spcBef>
                <a:spcPts val="0"/>
              </a:spcBef>
              <a:spcAft>
                <a:spcPts val="0"/>
              </a:spcAft>
              <a:buClr>
                <a:schemeClr val="lt1"/>
              </a:buClr>
              <a:buSzPts val="1000"/>
              <a:buFont typeface="Lato"/>
              <a:buChar char="■"/>
              <a:defRPr sz="1000"/>
            </a:lvl3pPr>
            <a:lvl4pPr indent="-292100" lvl="3" marL="1828800">
              <a:spcBef>
                <a:spcPts val="0"/>
              </a:spcBef>
              <a:spcAft>
                <a:spcPts val="0"/>
              </a:spcAft>
              <a:buClr>
                <a:schemeClr val="lt1"/>
              </a:buClr>
              <a:buSzPts val="1000"/>
              <a:buFont typeface="Lato"/>
              <a:buChar char="●"/>
              <a:defRPr sz="1000"/>
            </a:lvl4pPr>
            <a:lvl5pPr indent="-292100" lvl="4" marL="2286000">
              <a:spcBef>
                <a:spcPts val="0"/>
              </a:spcBef>
              <a:spcAft>
                <a:spcPts val="0"/>
              </a:spcAft>
              <a:buClr>
                <a:schemeClr val="lt1"/>
              </a:buClr>
              <a:buSzPts val="1000"/>
              <a:buFont typeface="Lato"/>
              <a:buChar char="○"/>
              <a:defRPr sz="1000"/>
            </a:lvl5pPr>
            <a:lvl6pPr indent="-292100" lvl="5" marL="2743200">
              <a:spcBef>
                <a:spcPts val="0"/>
              </a:spcBef>
              <a:spcAft>
                <a:spcPts val="0"/>
              </a:spcAft>
              <a:buClr>
                <a:schemeClr val="lt1"/>
              </a:buClr>
              <a:buSzPts val="1000"/>
              <a:buFont typeface="Lato"/>
              <a:buChar char="■"/>
              <a:defRPr sz="1000"/>
            </a:lvl6pPr>
            <a:lvl7pPr indent="-292100" lvl="6" marL="3200400">
              <a:spcBef>
                <a:spcPts val="0"/>
              </a:spcBef>
              <a:spcAft>
                <a:spcPts val="0"/>
              </a:spcAft>
              <a:buClr>
                <a:schemeClr val="lt1"/>
              </a:buClr>
              <a:buSzPts val="1000"/>
              <a:buFont typeface="Lato"/>
              <a:buChar char="●"/>
              <a:defRPr sz="1000"/>
            </a:lvl7pPr>
            <a:lvl8pPr indent="-292100" lvl="7" marL="3657600">
              <a:spcBef>
                <a:spcPts val="0"/>
              </a:spcBef>
              <a:spcAft>
                <a:spcPts val="0"/>
              </a:spcAft>
              <a:buClr>
                <a:schemeClr val="lt1"/>
              </a:buClr>
              <a:buSzPts val="1000"/>
              <a:buFont typeface="Lato"/>
              <a:buChar char="○"/>
              <a:defRPr sz="1000"/>
            </a:lvl8pPr>
            <a:lvl9pPr indent="-292100" lvl="8" marL="4114800">
              <a:spcBef>
                <a:spcPts val="0"/>
              </a:spcBef>
              <a:spcAft>
                <a:spcPts val="0"/>
              </a:spcAft>
              <a:buClr>
                <a:schemeClr val="lt1"/>
              </a:buClr>
              <a:buSzPts val="1000"/>
              <a:buFont typeface="Lato"/>
              <a:buChar char="■"/>
              <a:defRPr sz="1000"/>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peakers info">
  <p:cSld name="BLANK_1_1_1_1_3">
    <p:spTree>
      <p:nvGrpSpPr>
        <p:cNvPr id="50" name="Shape 50"/>
        <p:cNvGrpSpPr/>
        <p:nvPr/>
      </p:nvGrpSpPr>
      <p:grpSpPr>
        <a:xfrm>
          <a:off x="0" y="0"/>
          <a:ext cx="0" cy="0"/>
          <a:chOff x="0" y="0"/>
          <a:chExt cx="0" cy="0"/>
        </a:xfrm>
      </p:grpSpPr>
      <p:sp>
        <p:nvSpPr>
          <p:cNvPr id="51" name="Google Shape;51;p6"/>
          <p:cNvSpPr/>
          <p:nvPr/>
        </p:nvSpPr>
        <p:spPr>
          <a:xfrm>
            <a:off x="5461825" y="850"/>
            <a:ext cx="36822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52" name="Google Shape;52;p6"/>
          <p:cNvSpPr txBox="1"/>
          <p:nvPr>
            <p:ph idx="1" type="subTitle"/>
          </p:nvPr>
        </p:nvSpPr>
        <p:spPr>
          <a:xfrm>
            <a:off x="1987875" y="1422801"/>
            <a:ext cx="1578300" cy="443400"/>
          </a:xfrm>
          <a:prstGeom prst="rect">
            <a:avLst/>
          </a:prstGeom>
        </p:spPr>
        <p:txBody>
          <a:bodyPr anchorCtr="0" anchor="t" bIns="0" lIns="0" spcFirstLastPara="1" rIns="0" wrap="square" tIns="0">
            <a:noAutofit/>
          </a:bodyPr>
          <a:lstStyle>
            <a:lvl1pPr lvl="0">
              <a:spcBef>
                <a:spcPts val="0"/>
              </a:spcBef>
              <a:spcAft>
                <a:spcPts val="0"/>
              </a:spcAft>
              <a:buNone/>
              <a:defRPr>
                <a:latin typeface="Playfair Display"/>
                <a:ea typeface="Playfair Display"/>
                <a:cs typeface="Playfair Display"/>
                <a:sym typeface="Playfair Display"/>
              </a:defRPr>
            </a:lvl1pPr>
            <a:lvl2pPr lvl="1">
              <a:spcBef>
                <a:spcPts val="0"/>
              </a:spcBef>
              <a:spcAft>
                <a:spcPts val="0"/>
              </a:spcAft>
              <a:buNone/>
              <a:defRPr>
                <a:latin typeface="Playfair Display"/>
                <a:ea typeface="Playfair Display"/>
                <a:cs typeface="Playfair Display"/>
                <a:sym typeface="Playfair Display"/>
              </a:defRPr>
            </a:lvl2pPr>
            <a:lvl3pPr lvl="2">
              <a:spcBef>
                <a:spcPts val="0"/>
              </a:spcBef>
              <a:spcAft>
                <a:spcPts val="0"/>
              </a:spcAft>
              <a:buNone/>
              <a:defRPr>
                <a:latin typeface="Playfair Display"/>
                <a:ea typeface="Playfair Display"/>
                <a:cs typeface="Playfair Display"/>
                <a:sym typeface="Playfair Display"/>
              </a:defRPr>
            </a:lvl3pPr>
            <a:lvl4pPr lvl="3">
              <a:spcBef>
                <a:spcPts val="0"/>
              </a:spcBef>
              <a:spcAft>
                <a:spcPts val="0"/>
              </a:spcAft>
              <a:buNone/>
              <a:defRPr>
                <a:latin typeface="Playfair Display"/>
                <a:ea typeface="Playfair Display"/>
                <a:cs typeface="Playfair Display"/>
                <a:sym typeface="Playfair Display"/>
              </a:defRPr>
            </a:lvl4pPr>
            <a:lvl5pPr lvl="4">
              <a:spcBef>
                <a:spcPts val="0"/>
              </a:spcBef>
              <a:spcAft>
                <a:spcPts val="0"/>
              </a:spcAft>
              <a:buNone/>
              <a:defRPr>
                <a:latin typeface="Playfair Display"/>
                <a:ea typeface="Playfair Display"/>
                <a:cs typeface="Playfair Display"/>
                <a:sym typeface="Playfair Display"/>
              </a:defRPr>
            </a:lvl5pPr>
            <a:lvl6pPr lvl="5">
              <a:spcBef>
                <a:spcPts val="0"/>
              </a:spcBef>
              <a:spcAft>
                <a:spcPts val="0"/>
              </a:spcAft>
              <a:buNone/>
              <a:defRPr>
                <a:latin typeface="Playfair Display"/>
                <a:ea typeface="Playfair Display"/>
                <a:cs typeface="Playfair Display"/>
                <a:sym typeface="Playfair Display"/>
              </a:defRPr>
            </a:lvl6pPr>
            <a:lvl7pPr lvl="6">
              <a:spcBef>
                <a:spcPts val="0"/>
              </a:spcBef>
              <a:spcAft>
                <a:spcPts val="0"/>
              </a:spcAft>
              <a:buNone/>
              <a:defRPr>
                <a:latin typeface="Playfair Display"/>
                <a:ea typeface="Playfair Display"/>
                <a:cs typeface="Playfair Display"/>
                <a:sym typeface="Playfair Display"/>
              </a:defRPr>
            </a:lvl7pPr>
            <a:lvl8pPr lvl="7">
              <a:spcBef>
                <a:spcPts val="0"/>
              </a:spcBef>
              <a:spcAft>
                <a:spcPts val="0"/>
              </a:spcAft>
              <a:buNone/>
              <a:defRPr>
                <a:latin typeface="Playfair Display"/>
                <a:ea typeface="Playfair Display"/>
                <a:cs typeface="Playfair Display"/>
                <a:sym typeface="Playfair Display"/>
              </a:defRPr>
            </a:lvl8pPr>
            <a:lvl9pPr lvl="8">
              <a:spcBef>
                <a:spcPts val="0"/>
              </a:spcBef>
              <a:spcAft>
                <a:spcPts val="0"/>
              </a:spcAft>
              <a:buNone/>
              <a:defRPr>
                <a:latin typeface="Playfair Display"/>
                <a:ea typeface="Playfair Display"/>
                <a:cs typeface="Playfair Display"/>
                <a:sym typeface="Playfair Display"/>
              </a:defRPr>
            </a:lvl9pPr>
          </a:lstStyle>
          <a:p/>
        </p:txBody>
      </p:sp>
      <p:sp>
        <p:nvSpPr>
          <p:cNvPr id="53" name="Google Shape;53;p6"/>
          <p:cNvSpPr txBox="1"/>
          <p:nvPr>
            <p:ph idx="2" type="subTitle"/>
          </p:nvPr>
        </p:nvSpPr>
        <p:spPr>
          <a:xfrm>
            <a:off x="1987875" y="1849116"/>
            <a:ext cx="1547700" cy="322200"/>
          </a:xfrm>
          <a:prstGeom prst="rect">
            <a:avLst/>
          </a:prstGeom>
        </p:spPr>
        <p:txBody>
          <a:bodyPr anchorCtr="0" anchor="b" bIns="0" lIns="0" spcFirstLastPara="1" rIns="0" wrap="square" tIns="0">
            <a:noAutofit/>
          </a:bodyPr>
          <a:lstStyle>
            <a:lvl1pPr lvl="0">
              <a:spcBef>
                <a:spcPts val="0"/>
              </a:spcBef>
              <a:spcAft>
                <a:spcPts val="0"/>
              </a:spcAft>
              <a:buNone/>
              <a:defRPr sz="1000"/>
            </a:lvl1pPr>
            <a:lvl2pPr lvl="1">
              <a:spcBef>
                <a:spcPts val="0"/>
              </a:spcBef>
              <a:spcAft>
                <a:spcPts val="0"/>
              </a:spcAft>
              <a:buNone/>
              <a:defRPr sz="1000">
                <a:latin typeface="Playfair Display"/>
                <a:ea typeface="Playfair Display"/>
                <a:cs typeface="Playfair Display"/>
                <a:sym typeface="Playfair Display"/>
              </a:defRPr>
            </a:lvl2pPr>
            <a:lvl3pPr lvl="2">
              <a:spcBef>
                <a:spcPts val="0"/>
              </a:spcBef>
              <a:spcAft>
                <a:spcPts val="0"/>
              </a:spcAft>
              <a:buNone/>
              <a:defRPr sz="1000">
                <a:latin typeface="Playfair Display"/>
                <a:ea typeface="Playfair Display"/>
                <a:cs typeface="Playfair Display"/>
                <a:sym typeface="Playfair Display"/>
              </a:defRPr>
            </a:lvl3pPr>
            <a:lvl4pPr lvl="3">
              <a:spcBef>
                <a:spcPts val="0"/>
              </a:spcBef>
              <a:spcAft>
                <a:spcPts val="0"/>
              </a:spcAft>
              <a:buNone/>
              <a:defRPr sz="1000">
                <a:latin typeface="Playfair Display"/>
                <a:ea typeface="Playfair Display"/>
                <a:cs typeface="Playfair Display"/>
                <a:sym typeface="Playfair Display"/>
              </a:defRPr>
            </a:lvl4pPr>
            <a:lvl5pPr lvl="4">
              <a:spcBef>
                <a:spcPts val="0"/>
              </a:spcBef>
              <a:spcAft>
                <a:spcPts val="0"/>
              </a:spcAft>
              <a:buNone/>
              <a:defRPr sz="1000">
                <a:latin typeface="Playfair Display"/>
                <a:ea typeface="Playfair Display"/>
                <a:cs typeface="Playfair Display"/>
                <a:sym typeface="Playfair Display"/>
              </a:defRPr>
            </a:lvl5pPr>
            <a:lvl6pPr lvl="5">
              <a:spcBef>
                <a:spcPts val="0"/>
              </a:spcBef>
              <a:spcAft>
                <a:spcPts val="0"/>
              </a:spcAft>
              <a:buNone/>
              <a:defRPr sz="1000">
                <a:latin typeface="Playfair Display"/>
                <a:ea typeface="Playfair Display"/>
                <a:cs typeface="Playfair Display"/>
                <a:sym typeface="Playfair Display"/>
              </a:defRPr>
            </a:lvl6pPr>
            <a:lvl7pPr lvl="6">
              <a:spcBef>
                <a:spcPts val="0"/>
              </a:spcBef>
              <a:spcAft>
                <a:spcPts val="0"/>
              </a:spcAft>
              <a:buNone/>
              <a:defRPr sz="1000">
                <a:latin typeface="Playfair Display"/>
                <a:ea typeface="Playfair Display"/>
                <a:cs typeface="Playfair Display"/>
                <a:sym typeface="Playfair Display"/>
              </a:defRPr>
            </a:lvl7pPr>
            <a:lvl8pPr lvl="7">
              <a:spcBef>
                <a:spcPts val="0"/>
              </a:spcBef>
              <a:spcAft>
                <a:spcPts val="0"/>
              </a:spcAft>
              <a:buNone/>
              <a:defRPr sz="1000">
                <a:latin typeface="Playfair Display"/>
                <a:ea typeface="Playfair Display"/>
                <a:cs typeface="Playfair Display"/>
                <a:sym typeface="Playfair Display"/>
              </a:defRPr>
            </a:lvl8pPr>
            <a:lvl9pPr lvl="8">
              <a:spcBef>
                <a:spcPts val="0"/>
              </a:spcBef>
              <a:spcAft>
                <a:spcPts val="0"/>
              </a:spcAft>
              <a:buNone/>
              <a:defRPr sz="1000">
                <a:latin typeface="Playfair Display"/>
                <a:ea typeface="Playfair Display"/>
                <a:cs typeface="Playfair Display"/>
                <a:sym typeface="Playfair Display"/>
              </a:defRPr>
            </a:lvl9pPr>
          </a:lstStyle>
          <a:p/>
        </p:txBody>
      </p:sp>
      <p:sp>
        <p:nvSpPr>
          <p:cNvPr id="54" name="Google Shape;54;p6"/>
          <p:cNvSpPr/>
          <p:nvPr>
            <p:ph idx="3" type="pic"/>
          </p:nvPr>
        </p:nvSpPr>
        <p:spPr>
          <a:xfrm>
            <a:off x="-50" y="1424175"/>
            <a:ext cx="1838100" cy="3267000"/>
          </a:xfrm>
          <a:prstGeom prst="rect">
            <a:avLst/>
          </a:prstGeom>
          <a:noFill/>
          <a:ln>
            <a:noFill/>
          </a:ln>
        </p:spPr>
      </p:sp>
      <p:sp>
        <p:nvSpPr>
          <p:cNvPr id="55" name="Google Shape;55;p6"/>
          <p:cNvSpPr/>
          <p:nvPr>
            <p:ph idx="4" type="pic"/>
          </p:nvPr>
        </p:nvSpPr>
        <p:spPr>
          <a:xfrm>
            <a:off x="4527160" y="1424175"/>
            <a:ext cx="1838100" cy="3267000"/>
          </a:xfrm>
          <a:prstGeom prst="rect">
            <a:avLst/>
          </a:prstGeom>
          <a:noFill/>
          <a:ln>
            <a:noFill/>
          </a:ln>
        </p:spPr>
      </p:sp>
      <p:sp>
        <p:nvSpPr>
          <p:cNvPr id="56" name="Google Shape;56;p6"/>
          <p:cNvSpPr txBox="1"/>
          <p:nvPr>
            <p:ph idx="5" type="subTitle"/>
          </p:nvPr>
        </p:nvSpPr>
        <p:spPr>
          <a:xfrm>
            <a:off x="6525486" y="1422801"/>
            <a:ext cx="1578300" cy="443400"/>
          </a:xfrm>
          <a:prstGeom prst="rect">
            <a:avLst/>
          </a:prstGeom>
        </p:spPr>
        <p:txBody>
          <a:bodyPr anchorCtr="0" anchor="t" bIns="0" lIns="0" spcFirstLastPara="1" rIns="0" wrap="square" tIns="0">
            <a:noAutofit/>
          </a:bodyPr>
          <a:lstStyle>
            <a:lvl1pPr lvl="0">
              <a:spcBef>
                <a:spcPts val="0"/>
              </a:spcBef>
              <a:spcAft>
                <a:spcPts val="0"/>
              </a:spcAft>
              <a:buNone/>
              <a:defRPr>
                <a:latin typeface="Playfair Display"/>
                <a:ea typeface="Playfair Display"/>
                <a:cs typeface="Playfair Display"/>
                <a:sym typeface="Playfair Display"/>
              </a:defRPr>
            </a:lvl1pPr>
            <a:lvl2pPr lvl="1">
              <a:spcBef>
                <a:spcPts val="0"/>
              </a:spcBef>
              <a:spcAft>
                <a:spcPts val="0"/>
              </a:spcAft>
              <a:buNone/>
              <a:defRPr>
                <a:latin typeface="Playfair Display"/>
                <a:ea typeface="Playfair Display"/>
                <a:cs typeface="Playfair Display"/>
                <a:sym typeface="Playfair Display"/>
              </a:defRPr>
            </a:lvl2pPr>
            <a:lvl3pPr lvl="2">
              <a:spcBef>
                <a:spcPts val="0"/>
              </a:spcBef>
              <a:spcAft>
                <a:spcPts val="0"/>
              </a:spcAft>
              <a:buNone/>
              <a:defRPr>
                <a:latin typeface="Playfair Display"/>
                <a:ea typeface="Playfair Display"/>
                <a:cs typeface="Playfair Display"/>
                <a:sym typeface="Playfair Display"/>
              </a:defRPr>
            </a:lvl3pPr>
            <a:lvl4pPr lvl="3">
              <a:spcBef>
                <a:spcPts val="0"/>
              </a:spcBef>
              <a:spcAft>
                <a:spcPts val="0"/>
              </a:spcAft>
              <a:buNone/>
              <a:defRPr>
                <a:latin typeface="Playfair Display"/>
                <a:ea typeface="Playfair Display"/>
                <a:cs typeface="Playfair Display"/>
                <a:sym typeface="Playfair Display"/>
              </a:defRPr>
            </a:lvl4pPr>
            <a:lvl5pPr lvl="4">
              <a:spcBef>
                <a:spcPts val="0"/>
              </a:spcBef>
              <a:spcAft>
                <a:spcPts val="0"/>
              </a:spcAft>
              <a:buNone/>
              <a:defRPr>
                <a:latin typeface="Playfair Display"/>
                <a:ea typeface="Playfair Display"/>
                <a:cs typeface="Playfair Display"/>
                <a:sym typeface="Playfair Display"/>
              </a:defRPr>
            </a:lvl5pPr>
            <a:lvl6pPr lvl="5">
              <a:spcBef>
                <a:spcPts val="0"/>
              </a:spcBef>
              <a:spcAft>
                <a:spcPts val="0"/>
              </a:spcAft>
              <a:buNone/>
              <a:defRPr>
                <a:latin typeface="Playfair Display"/>
                <a:ea typeface="Playfair Display"/>
                <a:cs typeface="Playfair Display"/>
                <a:sym typeface="Playfair Display"/>
              </a:defRPr>
            </a:lvl6pPr>
            <a:lvl7pPr lvl="6">
              <a:spcBef>
                <a:spcPts val="0"/>
              </a:spcBef>
              <a:spcAft>
                <a:spcPts val="0"/>
              </a:spcAft>
              <a:buNone/>
              <a:defRPr>
                <a:latin typeface="Playfair Display"/>
                <a:ea typeface="Playfair Display"/>
                <a:cs typeface="Playfair Display"/>
                <a:sym typeface="Playfair Display"/>
              </a:defRPr>
            </a:lvl7pPr>
            <a:lvl8pPr lvl="7">
              <a:spcBef>
                <a:spcPts val="0"/>
              </a:spcBef>
              <a:spcAft>
                <a:spcPts val="0"/>
              </a:spcAft>
              <a:buNone/>
              <a:defRPr>
                <a:latin typeface="Playfair Display"/>
                <a:ea typeface="Playfair Display"/>
                <a:cs typeface="Playfair Display"/>
                <a:sym typeface="Playfair Display"/>
              </a:defRPr>
            </a:lvl8pPr>
            <a:lvl9pPr lvl="8">
              <a:spcBef>
                <a:spcPts val="0"/>
              </a:spcBef>
              <a:spcAft>
                <a:spcPts val="0"/>
              </a:spcAft>
              <a:buNone/>
              <a:defRPr>
                <a:latin typeface="Playfair Display"/>
                <a:ea typeface="Playfair Display"/>
                <a:cs typeface="Playfair Display"/>
                <a:sym typeface="Playfair Display"/>
              </a:defRPr>
            </a:lvl9pPr>
          </a:lstStyle>
          <a:p/>
        </p:txBody>
      </p:sp>
      <p:sp>
        <p:nvSpPr>
          <p:cNvPr id="57" name="Google Shape;57;p6"/>
          <p:cNvSpPr txBox="1"/>
          <p:nvPr>
            <p:ph idx="6" type="subTitle"/>
          </p:nvPr>
        </p:nvSpPr>
        <p:spPr>
          <a:xfrm>
            <a:off x="6525486" y="1849116"/>
            <a:ext cx="1547700" cy="322200"/>
          </a:xfrm>
          <a:prstGeom prst="rect">
            <a:avLst/>
          </a:prstGeom>
        </p:spPr>
        <p:txBody>
          <a:bodyPr anchorCtr="0" anchor="b" bIns="0" lIns="0" spcFirstLastPara="1" rIns="0" wrap="square" tIns="0">
            <a:noAutofit/>
          </a:bodyPr>
          <a:lstStyle>
            <a:lvl1pPr lvl="0">
              <a:spcBef>
                <a:spcPts val="0"/>
              </a:spcBef>
              <a:spcAft>
                <a:spcPts val="0"/>
              </a:spcAft>
              <a:buNone/>
              <a:defRPr sz="1000"/>
            </a:lvl1pPr>
            <a:lvl2pPr lvl="1">
              <a:spcBef>
                <a:spcPts val="0"/>
              </a:spcBef>
              <a:spcAft>
                <a:spcPts val="0"/>
              </a:spcAft>
              <a:buNone/>
              <a:defRPr sz="1000">
                <a:latin typeface="Playfair Display"/>
                <a:ea typeface="Playfair Display"/>
                <a:cs typeface="Playfair Display"/>
                <a:sym typeface="Playfair Display"/>
              </a:defRPr>
            </a:lvl2pPr>
            <a:lvl3pPr lvl="2">
              <a:spcBef>
                <a:spcPts val="0"/>
              </a:spcBef>
              <a:spcAft>
                <a:spcPts val="0"/>
              </a:spcAft>
              <a:buNone/>
              <a:defRPr sz="1000">
                <a:latin typeface="Playfair Display"/>
                <a:ea typeface="Playfair Display"/>
                <a:cs typeface="Playfair Display"/>
                <a:sym typeface="Playfair Display"/>
              </a:defRPr>
            </a:lvl3pPr>
            <a:lvl4pPr lvl="3">
              <a:spcBef>
                <a:spcPts val="0"/>
              </a:spcBef>
              <a:spcAft>
                <a:spcPts val="0"/>
              </a:spcAft>
              <a:buNone/>
              <a:defRPr sz="1000">
                <a:latin typeface="Playfair Display"/>
                <a:ea typeface="Playfair Display"/>
                <a:cs typeface="Playfair Display"/>
                <a:sym typeface="Playfair Display"/>
              </a:defRPr>
            </a:lvl4pPr>
            <a:lvl5pPr lvl="4">
              <a:spcBef>
                <a:spcPts val="0"/>
              </a:spcBef>
              <a:spcAft>
                <a:spcPts val="0"/>
              </a:spcAft>
              <a:buNone/>
              <a:defRPr sz="1000">
                <a:latin typeface="Playfair Display"/>
                <a:ea typeface="Playfair Display"/>
                <a:cs typeface="Playfair Display"/>
                <a:sym typeface="Playfair Display"/>
              </a:defRPr>
            </a:lvl5pPr>
            <a:lvl6pPr lvl="5">
              <a:spcBef>
                <a:spcPts val="0"/>
              </a:spcBef>
              <a:spcAft>
                <a:spcPts val="0"/>
              </a:spcAft>
              <a:buNone/>
              <a:defRPr sz="1000">
                <a:latin typeface="Playfair Display"/>
                <a:ea typeface="Playfair Display"/>
                <a:cs typeface="Playfair Display"/>
                <a:sym typeface="Playfair Display"/>
              </a:defRPr>
            </a:lvl6pPr>
            <a:lvl7pPr lvl="6">
              <a:spcBef>
                <a:spcPts val="0"/>
              </a:spcBef>
              <a:spcAft>
                <a:spcPts val="0"/>
              </a:spcAft>
              <a:buNone/>
              <a:defRPr sz="1000">
                <a:latin typeface="Playfair Display"/>
                <a:ea typeface="Playfair Display"/>
                <a:cs typeface="Playfair Display"/>
                <a:sym typeface="Playfair Display"/>
              </a:defRPr>
            </a:lvl7pPr>
            <a:lvl8pPr lvl="7">
              <a:spcBef>
                <a:spcPts val="0"/>
              </a:spcBef>
              <a:spcAft>
                <a:spcPts val="0"/>
              </a:spcAft>
              <a:buNone/>
              <a:defRPr sz="1000">
                <a:latin typeface="Playfair Display"/>
                <a:ea typeface="Playfair Display"/>
                <a:cs typeface="Playfair Display"/>
                <a:sym typeface="Playfair Display"/>
              </a:defRPr>
            </a:lvl8pPr>
            <a:lvl9pPr lvl="8">
              <a:spcBef>
                <a:spcPts val="0"/>
              </a:spcBef>
              <a:spcAft>
                <a:spcPts val="0"/>
              </a:spcAft>
              <a:buNone/>
              <a:defRPr sz="1000">
                <a:latin typeface="Playfair Display"/>
                <a:ea typeface="Playfair Display"/>
                <a:cs typeface="Playfair Display"/>
                <a:sym typeface="Playfair Display"/>
              </a:defRPr>
            </a:lvl9pPr>
          </a:lstStyle>
          <a:p/>
        </p:txBody>
      </p:sp>
      <p:sp>
        <p:nvSpPr>
          <p:cNvPr id="58" name="Google Shape;58;p6"/>
          <p:cNvSpPr txBox="1"/>
          <p:nvPr>
            <p:ph type="title"/>
          </p:nvPr>
        </p:nvSpPr>
        <p:spPr>
          <a:xfrm>
            <a:off x="276075" y="457200"/>
            <a:ext cx="4248900" cy="761400"/>
          </a:xfrm>
          <a:prstGeom prst="rect">
            <a:avLst/>
          </a:prstGeom>
          <a:noFill/>
          <a:ln>
            <a:noFill/>
          </a:ln>
        </p:spPr>
        <p:txBody>
          <a:bodyPr anchorCtr="0" anchor="t" bIns="0" lIns="0" spcFirstLastPara="1" rIns="0" wrap="square" tIns="0">
            <a:spAutoFit/>
          </a:bodyPr>
          <a:lstStyle>
            <a:lvl1pPr lvl="0">
              <a:lnSpc>
                <a:spcPct val="90000"/>
              </a:lnSpc>
              <a:spcBef>
                <a:spcPts val="0"/>
              </a:spcBef>
              <a:spcAft>
                <a:spcPts val="0"/>
              </a:spcAft>
              <a:buNone/>
              <a:defRPr sz="2800">
                <a:solidFill>
                  <a:schemeClr val="lt1"/>
                </a:solidFill>
                <a:latin typeface="Playfair Display"/>
                <a:ea typeface="Playfair Display"/>
                <a:cs typeface="Playfair Display"/>
                <a:sym typeface="Playfair Display"/>
              </a:defRPr>
            </a:lvl1pPr>
            <a:lvl2pPr lvl="1">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2pPr>
            <a:lvl3pPr lvl="2">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3pPr>
            <a:lvl4pPr lvl="3">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4pPr>
            <a:lvl5pPr lvl="4">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5pPr>
            <a:lvl6pPr lvl="5">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6pPr>
            <a:lvl7pPr lvl="6">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7pPr>
            <a:lvl8pPr lvl="7">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8pPr>
            <a:lvl9pPr lvl="8">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9pPr>
          </a:lstStyle>
          <a:p/>
        </p:txBody>
      </p:sp>
      <p:sp>
        <p:nvSpPr>
          <p:cNvPr id="59" name="Google Shape;59;p6"/>
          <p:cNvSpPr txBox="1"/>
          <p:nvPr>
            <p:ph idx="7" type="subTitle"/>
          </p:nvPr>
        </p:nvSpPr>
        <p:spPr>
          <a:xfrm>
            <a:off x="276075" y="4815950"/>
            <a:ext cx="2010000" cy="1830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400"/>
              <a:buFont typeface="Lato"/>
              <a:buNone/>
              <a:defRPr sz="800"/>
            </a:lvl1pPr>
            <a:lvl2pPr lvl="1">
              <a:spcBef>
                <a:spcPts val="0"/>
              </a:spcBef>
              <a:spcAft>
                <a:spcPts val="0"/>
              </a:spcAft>
              <a:buClr>
                <a:schemeClr val="lt1"/>
              </a:buClr>
              <a:buSzPts val="1400"/>
              <a:buFont typeface="Lato"/>
              <a:buNone/>
              <a:defRPr/>
            </a:lvl2pPr>
            <a:lvl3pPr lvl="2">
              <a:spcBef>
                <a:spcPts val="0"/>
              </a:spcBef>
              <a:spcAft>
                <a:spcPts val="0"/>
              </a:spcAft>
              <a:buClr>
                <a:schemeClr val="lt1"/>
              </a:buClr>
              <a:buSzPts val="1400"/>
              <a:buFont typeface="Lato"/>
              <a:buNone/>
              <a:defRPr/>
            </a:lvl3pPr>
            <a:lvl4pPr lvl="3">
              <a:spcBef>
                <a:spcPts val="0"/>
              </a:spcBef>
              <a:spcAft>
                <a:spcPts val="0"/>
              </a:spcAft>
              <a:buClr>
                <a:schemeClr val="lt1"/>
              </a:buClr>
              <a:buSzPts val="1400"/>
              <a:buFont typeface="Lato"/>
              <a:buNone/>
              <a:defRPr/>
            </a:lvl4pPr>
            <a:lvl5pPr lvl="4">
              <a:spcBef>
                <a:spcPts val="0"/>
              </a:spcBef>
              <a:spcAft>
                <a:spcPts val="0"/>
              </a:spcAft>
              <a:buClr>
                <a:schemeClr val="lt1"/>
              </a:buClr>
              <a:buSzPts val="1400"/>
              <a:buFont typeface="Lato"/>
              <a:buNone/>
              <a:defRPr/>
            </a:lvl5pPr>
            <a:lvl6pPr lvl="5">
              <a:spcBef>
                <a:spcPts val="0"/>
              </a:spcBef>
              <a:spcAft>
                <a:spcPts val="0"/>
              </a:spcAft>
              <a:buClr>
                <a:schemeClr val="lt1"/>
              </a:buClr>
              <a:buSzPts val="1400"/>
              <a:buFont typeface="Lato"/>
              <a:buNone/>
              <a:defRPr/>
            </a:lvl6pPr>
            <a:lvl7pPr lvl="6">
              <a:spcBef>
                <a:spcPts val="0"/>
              </a:spcBef>
              <a:spcAft>
                <a:spcPts val="0"/>
              </a:spcAft>
              <a:buClr>
                <a:schemeClr val="lt1"/>
              </a:buClr>
              <a:buSzPts val="1400"/>
              <a:buFont typeface="Lato"/>
              <a:buNone/>
              <a:defRPr/>
            </a:lvl7pPr>
            <a:lvl8pPr lvl="7">
              <a:spcBef>
                <a:spcPts val="0"/>
              </a:spcBef>
              <a:spcAft>
                <a:spcPts val="0"/>
              </a:spcAft>
              <a:buClr>
                <a:schemeClr val="lt1"/>
              </a:buClr>
              <a:buSzPts val="1400"/>
              <a:buFont typeface="Lato"/>
              <a:buNone/>
              <a:defRPr/>
            </a:lvl8pPr>
            <a:lvl9pPr lvl="8">
              <a:spcBef>
                <a:spcPts val="0"/>
              </a:spcBef>
              <a:spcAft>
                <a:spcPts val="0"/>
              </a:spcAft>
              <a:buClr>
                <a:schemeClr val="lt1"/>
              </a:buClr>
              <a:buSzPts val="1400"/>
              <a:buFont typeface="Lato"/>
              <a:buNone/>
              <a:defRPr/>
            </a:lvl9pPr>
          </a:lstStyle>
          <a:p/>
        </p:txBody>
      </p:sp>
      <p:sp>
        <p:nvSpPr>
          <p:cNvPr id="60" name="Google Shape;60;p6"/>
          <p:cNvSpPr txBox="1"/>
          <p:nvPr>
            <p:ph idx="12" type="sldNum"/>
          </p:nvPr>
        </p:nvSpPr>
        <p:spPr>
          <a:xfrm>
            <a:off x="8656458" y="4815950"/>
            <a:ext cx="336000" cy="183000"/>
          </a:xfrm>
          <a:prstGeom prst="rect">
            <a:avLst/>
          </a:prstGeom>
          <a:noFill/>
          <a:ln>
            <a:noFill/>
          </a:ln>
        </p:spPr>
        <p:txBody>
          <a:bodyPr anchorCtr="0" anchor="ctr" bIns="91425" lIns="91425" spcFirstLastPara="1" rIns="91425" wrap="square" tIns="91425">
            <a:noAutofit/>
          </a:bodyPr>
          <a:lstStyle>
            <a:lvl1pPr lvl="0">
              <a:buNone/>
              <a:defRPr sz="800">
                <a:solidFill>
                  <a:schemeClr val="lt1"/>
                </a:solidFill>
                <a:latin typeface="Lato"/>
                <a:ea typeface="Lato"/>
                <a:cs typeface="Lato"/>
                <a:sym typeface="Lato"/>
              </a:defRPr>
            </a:lvl1pPr>
            <a:lvl2pPr lvl="1">
              <a:buNone/>
              <a:defRPr sz="800">
                <a:solidFill>
                  <a:schemeClr val="lt1"/>
                </a:solidFill>
                <a:latin typeface="Lato"/>
                <a:ea typeface="Lato"/>
                <a:cs typeface="Lato"/>
                <a:sym typeface="Lato"/>
              </a:defRPr>
            </a:lvl2pPr>
            <a:lvl3pPr lvl="2">
              <a:buNone/>
              <a:defRPr sz="800">
                <a:solidFill>
                  <a:schemeClr val="lt1"/>
                </a:solidFill>
                <a:latin typeface="Lato"/>
                <a:ea typeface="Lato"/>
                <a:cs typeface="Lato"/>
                <a:sym typeface="Lato"/>
              </a:defRPr>
            </a:lvl3pPr>
            <a:lvl4pPr lvl="3">
              <a:buNone/>
              <a:defRPr sz="800">
                <a:solidFill>
                  <a:schemeClr val="lt1"/>
                </a:solidFill>
                <a:latin typeface="Lato"/>
                <a:ea typeface="Lato"/>
                <a:cs typeface="Lato"/>
                <a:sym typeface="Lato"/>
              </a:defRPr>
            </a:lvl4pPr>
            <a:lvl5pPr lvl="4">
              <a:buNone/>
              <a:defRPr sz="800">
                <a:solidFill>
                  <a:schemeClr val="lt1"/>
                </a:solidFill>
                <a:latin typeface="Lato"/>
                <a:ea typeface="Lato"/>
                <a:cs typeface="Lato"/>
                <a:sym typeface="Lato"/>
              </a:defRPr>
            </a:lvl5pPr>
            <a:lvl6pPr lvl="5">
              <a:buNone/>
              <a:defRPr sz="800">
                <a:solidFill>
                  <a:schemeClr val="lt1"/>
                </a:solidFill>
                <a:latin typeface="Lato"/>
                <a:ea typeface="Lato"/>
                <a:cs typeface="Lato"/>
                <a:sym typeface="Lato"/>
              </a:defRPr>
            </a:lvl6pPr>
            <a:lvl7pPr lvl="6">
              <a:buNone/>
              <a:defRPr sz="800">
                <a:solidFill>
                  <a:schemeClr val="lt1"/>
                </a:solidFill>
                <a:latin typeface="Lato"/>
                <a:ea typeface="Lato"/>
                <a:cs typeface="Lato"/>
                <a:sym typeface="Lato"/>
              </a:defRPr>
            </a:lvl7pPr>
            <a:lvl8pPr lvl="7">
              <a:buNone/>
              <a:defRPr sz="800">
                <a:solidFill>
                  <a:schemeClr val="lt1"/>
                </a:solidFill>
                <a:latin typeface="Lato"/>
                <a:ea typeface="Lato"/>
                <a:cs typeface="Lato"/>
                <a:sym typeface="Lato"/>
              </a:defRPr>
            </a:lvl8pPr>
            <a:lvl9pPr lvl="8">
              <a:buNone/>
              <a:defRPr sz="800">
                <a:solidFill>
                  <a:schemeClr val="lt1"/>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
        <p:nvSpPr>
          <p:cNvPr id="61" name="Google Shape;61;p6"/>
          <p:cNvSpPr txBox="1"/>
          <p:nvPr>
            <p:ph idx="8" type="body"/>
          </p:nvPr>
        </p:nvSpPr>
        <p:spPr>
          <a:xfrm>
            <a:off x="1987875" y="3545425"/>
            <a:ext cx="1755000" cy="821400"/>
          </a:xfrm>
          <a:prstGeom prst="rect">
            <a:avLst/>
          </a:prstGeom>
        </p:spPr>
        <p:txBody>
          <a:bodyPr anchorCtr="0" anchor="b" bIns="0" lIns="0" spcFirstLastPara="1" rIns="0" wrap="square" tIns="0">
            <a:noAutofit/>
          </a:bodyPr>
          <a:lstStyle>
            <a:lvl1pPr indent="-292100" lvl="0" marL="457200">
              <a:spcBef>
                <a:spcPts val="0"/>
              </a:spcBef>
              <a:spcAft>
                <a:spcPts val="0"/>
              </a:spcAft>
              <a:buClr>
                <a:schemeClr val="lt1"/>
              </a:buClr>
              <a:buSzPts val="1000"/>
              <a:buFont typeface="Playfair Display"/>
              <a:buChar char="●"/>
              <a:defRPr sz="1000">
                <a:latin typeface="Playfair Display"/>
                <a:ea typeface="Playfair Display"/>
                <a:cs typeface="Playfair Display"/>
                <a:sym typeface="Playfair Display"/>
              </a:defRPr>
            </a:lvl1pPr>
            <a:lvl2pPr indent="-292100" lvl="1" marL="914400">
              <a:spcBef>
                <a:spcPts val="0"/>
              </a:spcBef>
              <a:spcAft>
                <a:spcPts val="0"/>
              </a:spcAft>
              <a:buClr>
                <a:schemeClr val="lt1"/>
              </a:buClr>
              <a:buSzPts val="1000"/>
              <a:buFont typeface="Playfair Display"/>
              <a:buChar char="○"/>
              <a:defRPr sz="1000">
                <a:latin typeface="Playfair Display"/>
                <a:ea typeface="Playfair Display"/>
                <a:cs typeface="Playfair Display"/>
                <a:sym typeface="Playfair Display"/>
              </a:defRPr>
            </a:lvl2pPr>
            <a:lvl3pPr indent="-292100" lvl="2" marL="1371600">
              <a:spcBef>
                <a:spcPts val="0"/>
              </a:spcBef>
              <a:spcAft>
                <a:spcPts val="0"/>
              </a:spcAft>
              <a:buClr>
                <a:schemeClr val="lt1"/>
              </a:buClr>
              <a:buSzPts val="1000"/>
              <a:buFont typeface="Playfair Display"/>
              <a:buChar char="■"/>
              <a:defRPr sz="1000">
                <a:latin typeface="Playfair Display"/>
                <a:ea typeface="Playfair Display"/>
                <a:cs typeface="Playfair Display"/>
                <a:sym typeface="Playfair Display"/>
              </a:defRPr>
            </a:lvl3pPr>
            <a:lvl4pPr indent="-292100" lvl="3" marL="1828800">
              <a:spcBef>
                <a:spcPts val="0"/>
              </a:spcBef>
              <a:spcAft>
                <a:spcPts val="0"/>
              </a:spcAft>
              <a:buClr>
                <a:schemeClr val="lt1"/>
              </a:buClr>
              <a:buSzPts val="1000"/>
              <a:buFont typeface="Playfair Display"/>
              <a:buChar char="●"/>
              <a:defRPr sz="1000">
                <a:latin typeface="Playfair Display"/>
                <a:ea typeface="Playfair Display"/>
                <a:cs typeface="Playfair Display"/>
                <a:sym typeface="Playfair Display"/>
              </a:defRPr>
            </a:lvl4pPr>
            <a:lvl5pPr indent="-292100" lvl="4" marL="2286000">
              <a:spcBef>
                <a:spcPts val="0"/>
              </a:spcBef>
              <a:spcAft>
                <a:spcPts val="0"/>
              </a:spcAft>
              <a:buClr>
                <a:schemeClr val="lt1"/>
              </a:buClr>
              <a:buSzPts val="1000"/>
              <a:buFont typeface="Playfair Display"/>
              <a:buChar char="○"/>
              <a:defRPr sz="1000">
                <a:latin typeface="Playfair Display"/>
                <a:ea typeface="Playfair Display"/>
                <a:cs typeface="Playfair Display"/>
                <a:sym typeface="Playfair Display"/>
              </a:defRPr>
            </a:lvl5pPr>
            <a:lvl6pPr indent="-292100" lvl="5" marL="2743200">
              <a:spcBef>
                <a:spcPts val="0"/>
              </a:spcBef>
              <a:spcAft>
                <a:spcPts val="0"/>
              </a:spcAft>
              <a:buClr>
                <a:schemeClr val="lt1"/>
              </a:buClr>
              <a:buSzPts val="1000"/>
              <a:buFont typeface="Playfair Display"/>
              <a:buChar char="■"/>
              <a:defRPr sz="1000">
                <a:latin typeface="Playfair Display"/>
                <a:ea typeface="Playfair Display"/>
                <a:cs typeface="Playfair Display"/>
                <a:sym typeface="Playfair Display"/>
              </a:defRPr>
            </a:lvl6pPr>
            <a:lvl7pPr indent="-292100" lvl="6" marL="3200400">
              <a:spcBef>
                <a:spcPts val="0"/>
              </a:spcBef>
              <a:spcAft>
                <a:spcPts val="0"/>
              </a:spcAft>
              <a:buClr>
                <a:schemeClr val="lt1"/>
              </a:buClr>
              <a:buSzPts val="1000"/>
              <a:buFont typeface="Playfair Display"/>
              <a:buChar char="●"/>
              <a:defRPr sz="1000">
                <a:latin typeface="Playfair Display"/>
                <a:ea typeface="Playfair Display"/>
                <a:cs typeface="Playfair Display"/>
                <a:sym typeface="Playfair Display"/>
              </a:defRPr>
            </a:lvl7pPr>
            <a:lvl8pPr indent="-292100" lvl="7" marL="3657600">
              <a:spcBef>
                <a:spcPts val="0"/>
              </a:spcBef>
              <a:spcAft>
                <a:spcPts val="0"/>
              </a:spcAft>
              <a:buClr>
                <a:schemeClr val="lt1"/>
              </a:buClr>
              <a:buSzPts val="1000"/>
              <a:buFont typeface="Playfair Display"/>
              <a:buChar char="○"/>
              <a:defRPr sz="1000">
                <a:latin typeface="Playfair Display"/>
                <a:ea typeface="Playfair Display"/>
                <a:cs typeface="Playfair Display"/>
                <a:sym typeface="Playfair Display"/>
              </a:defRPr>
            </a:lvl8pPr>
            <a:lvl9pPr indent="-292100" lvl="8" marL="4114800">
              <a:spcBef>
                <a:spcPts val="0"/>
              </a:spcBef>
              <a:spcAft>
                <a:spcPts val="0"/>
              </a:spcAft>
              <a:buClr>
                <a:schemeClr val="lt1"/>
              </a:buClr>
              <a:buSzPts val="1000"/>
              <a:buFont typeface="Playfair Display"/>
              <a:buChar char="■"/>
              <a:defRPr sz="1000">
                <a:latin typeface="Playfair Display"/>
                <a:ea typeface="Playfair Display"/>
                <a:cs typeface="Playfair Display"/>
                <a:sym typeface="Playfair Display"/>
              </a:defRPr>
            </a:lvl9pPr>
          </a:lstStyle>
          <a:p/>
        </p:txBody>
      </p:sp>
      <p:sp>
        <p:nvSpPr>
          <p:cNvPr id="62" name="Google Shape;62;p6"/>
          <p:cNvSpPr txBox="1"/>
          <p:nvPr>
            <p:ph idx="9" type="body"/>
          </p:nvPr>
        </p:nvSpPr>
        <p:spPr>
          <a:xfrm>
            <a:off x="6536675" y="3545425"/>
            <a:ext cx="1699800" cy="821400"/>
          </a:xfrm>
          <a:prstGeom prst="rect">
            <a:avLst/>
          </a:prstGeom>
        </p:spPr>
        <p:txBody>
          <a:bodyPr anchorCtr="0" anchor="b" bIns="0" lIns="0" spcFirstLastPara="1" rIns="0" wrap="square" tIns="0">
            <a:noAutofit/>
          </a:bodyPr>
          <a:lstStyle>
            <a:lvl1pPr indent="-292100" lvl="0" marL="457200">
              <a:spcBef>
                <a:spcPts val="0"/>
              </a:spcBef>
              <a:spcAft>
                <a:spcPts val="0"/>
              </a:spcAft>
              <a:buClr>
                <a:schemeClr val="lt1"/>
              </a:buClr>
              <a:buSzPts val="1000"/>
              <a:buFont typeface="Playfair Display"/>
              <a:buChar char="●"/>
              <a:defRPr sz="1000">
                <a:latin typeface="Playfair Display"/>
                <a:ea typeface="Playfair Display"/>
                <a:cs typeface="Playfair Display"/>
                <a:sym typeface="Playfair Display"/>
              </a:defRPr>
            </a:lvl1pPr>
            <a:lvl2pPr indent="-292100" lvl="1" marL="914400">
              <a:spcBef>
                <a:spcPts val="0"/>
              </a:spcBef>
              <a:spcAft>
                <a:spcPts val="0"/>
              </a:spcAft>
              <a:buClr>
                <a:schemeClr val="lt1"/>
              </a:buClr>
              <a:buSzPts val="1000"/>
              <a:buFont typeface="Playfair Display"/>
              <a:buChar char="○"/>
              <a:defRPr sz="1000">
                <a:latin typeface="Playfair Display"/>
                <a:ea typeface="Playfair Display"/>
                <a:cs typeface="Playfair Display"/>
                <a:sym typeface="Playfair Display"/>
              </a:defRPr>
            </a:lvl2pPr>
            <a:lvl3pPr indent="-292100" lvl="2" marL="1371600">
              <a:spcBef>
                <a:spcPts val="0"/>
              </a:spcBef>
              <a:spcAft>
                <a:spcPts val="0"/>
              </a:spcAft>
              <a:buClr>
                <a:schemeClr val="lt1"/>
              </a:buClr>
              <a:buSzPts val="1000"/>
              <a:buFont typeface="Playfair Display"/>
              <a:buChar char="■"/>
              <a:defRPr sz="1000">
                <a:latin typeface="Playfair Display"/>
                <a:ea typeface="Playfair Display"/>
                <a:cs typeface="Playfair Display"/>
                <a:sym typeface="Playfair Display"/>
              </a:defRPr>
            </a:lvl3pPr>
            <a:lvl4pPr indent="-292100" lvl="3" marL="1828800">
              <a:spcBef>
                <a:spcPts val="0"/>
              </a:spcBef>
              <a:spcAft>
                <a:spcPts val="0"/>
              </a:spcAft>
              <a:buClr>
                <a:schemeClr val="lt1"/>
              </a:buClr>
              <a:buSzPts val="1000"/>
              <a:buFont typeface="Playfair Display"/>
              <a:buChar char="●"/>
              <a:defRPr sz="1000">
                <a:latin typeface="Playfair Display"/>
                <a:ea typeface="Playfair Display"/>
                <a:cs typeface="Playfair Display"/>
                <a:sym typeface="Playfair Display"/>
              </a:defRPr>
            </a:lvl4pPr>
            <a:lvl5pPr indent="-292100" lvl="4" marL="2286000">
              <a:spcBef>
                <a:spcPts val="0"/>
              </a:spcBef>
              <a:spcAft>
                <a:spcPts val="0"/>
              </a:spcAft>
              <a:buClr>
                <a:schemeClr val="lt1"/>
              </a:buClr>
              <a:buSzPts val="1000"/>
              <a:buFont typeface="Playfair Display"/>
              <a:buChar char="○"/>
              <a:defRPr sz="1000">
                <a:latin typeface="Playfair Display"/>
                <a:ea typeface="Playfair Display"/>
                <a:cs typeface="Playfair Display"/>
                <a:sym typeface="Playfair Display"/>
              </a:defRPr>
            </a:lvl5pPr>
            <a:lvl6pPr indent="-292100" lvl="5" marL="2743200">
              <a:spcBef>
                <a:spcPts val="0"/>
              </a:spcBef>
              <a:spcAft>
                <a:spcPts val="0"/>
              </a:spcAft>
              <a:buClr>
                <a:schemeClr val="lt1"/>
              </a:buClr>
              <a:buSzPts val="1000"/>
              <a:buFont typeface="Playfair Display"/>
              <a:buChar char="■"/>
              <a:defRPr sz="1000">
                <a:latin typeface="Playfair Display"/>
                <a:ea typeface="Playfair Display"/>
                <a:cs typeface="Playfair Display"/>
                <a:sym typeface="Playfair Display"/>
              </a:defRPr>
            </a:lvl6pPr>
            <a:lvl7pPr indent="-292100" lvl="6" marL="3200400">
              <a:spcBef>
                <a:spcPts val="0"/>
              </a:spcBef>
              <a:spcAft>
                <a:spcPts val="0"/>
              </a:spcAft>
              <a:buClr>
                <a:schemeClr val="lt1"/>
              </a:buClr>
              <a:buSzPts val="1000"/>
              <a:buFont typeface="Playfair Display"/>
              <a:buChar char="●"/>
              <a:defRPr sz="1000">
                <a:latin typeface="Playfair Display"/>
                <a:ea typeface="Playfair Display"/>
                <a:cs typeface="Playfair Display"/>
                <a:sym typeface="Playfair Display"/>
              </a:defRPr>
            </a:lvl7pPr>
            <a:lvl8pPr indent="-292100" lvl="7" marL="3657600">
              <a:spcBef>
                <a:spcPts val="0"/>
              </a:spcBef>
              <a:spcAft>
                <a:spcPts val="0"/>
              </a:spcAft>
              <a:buClr>
                <a:schemeClr val="lt1"/>
              </a:buClr>
              <a:buSzPts val="1000"/>
              <a:buFont typeface="Playfair Display"/>
              <a:buChar char="○"/>
              <a:defRPr sz="1000">
                <a:latin typeface="Playfair Display"/>
                <a:ea typeface="Playfair Display"/>
                <a:cs typeface="Playfair Display"/>
                <a:sym typeface="Playfair Display"/>
              </a:defRPr>
            </a:lvl8pPr>
            <a:lvl9pPr indent="-292100" lvl="8" marL="4114800">
              <a:spcBef>
                <a:spcPts val="0"/>
              </a:spcBef>
              <a:spcAft>
                <a:spcPts val="0"/>
              </a:spcAft>
              <a:buClr>
                <a:schemeClr val="lt1"/>
              </a:buClr>
              <a:buSzPts val="1000"/>
              <a:buFont typeface="Playfair Display"/>
              <a:buChar char="■"/>
              <a:defRPr sz="1000">
                <a:latin typeface="Playfair Display"/>
                <a:ea typeface="Playfair Display"/>
                <a:cs typeface="Playfair Display"/>
                <a:sym typeface="Playfair Display"/>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eakers">
  <p:cSld name="BLANK_1_1_1_1_2">
    <p:spTree>
      <p:nvGrpSpPr>
        <p:cNvPr id="63" name="Shape 63"/>
        <p:cNvGrpSpPr/>
        <p:nvPr/>
      </p:nvGrpSpPr>
      <p:grpSpPr>
        <a:xfrm>
          <a:off x="0" y="0"/>
          <a:ext cx="0" cy="0"/>
          <a:chOff x="0" y="0"/>
          <a:chExt cx="0" cy="0"/>
        </a:xfrm>
      </p:grpSpPr>
      <p:sp>
        <p:nvSpPr>
          <p:cNvPr id="64" name="Google Shape;64;p7"/>
          <p:cNvSpPr/>
          <p:nvPr>
            <p:ph idx="2" type="pic"/>
          </p:nvPr>
        </p:nvSpPr>
        <p:spPr>
          <a:xfrm>
            <a:off x="4138225" y="517875"/>
            <a:ext cx="1152300" cy="1203600"/>
          </a:xfrm>
          <a:prstGeom prst="rect">
            <a:avLst/>
          </a:prstGeom>
          <a:noFill/>
          <a:ln>
            <a:noFill/>
          </a:ln>
        </p:spPr>
      </p:sp>
      <p:sp>
        <p:nvSpPr>
          <p:cNvPr id="65" name="Google Shape;65;p7"/>
          <p:cNvSpPr/>
          <p:nvPr>
            <p:ph idx="3" type="pic"/>
          </p:nvPr>
        </p:nvSpPr>
        <p:spPr>
          <a:xfrm>
            <a:off x="4138225" y="1957188"/>
            <a:ext cx="1152300" cy="1203600"/>
          </a:xfrm>
          <a:prstGeom prst="rect">
            <a:avLst/>
          </a:prstGeom>
          <a:noFill/>
          <a:ln>
            <a:noFill/>
          </a:ln>
        </p:spPr>
      </p:sp>
      <p:sp>
        <p:nvSpPr>
          <p:cNvPr id="66" name="Google Shape;66;p7"/>
          <p:cNvSpPr/>
          <p:nvPr>
            <p:ph idx="4" type="pic"/>
          </p:nvPr>
        </p:nvSpPr>
        <p:spPr>
          <a:xfrm>
            <a:off x="4138213" y="3403813"/>
            <a:ext cx="1152300" cy="1203600"/>
          </a:xfrm>
          <a:prstGeom prst="rect">
            <a:avLst/>
          </a:prstGeom>
          <a:noFill/>
          <a:ln>
            <a:noFill/>
          </a:ln>
        </p:spPr>
      </p:sp>
      <p:sp>
        <p:nvSpPr>
          <p:cNvPr id="67" name="Google Shape;67;p7"/>
          <p:cNvSpPr/>
          <p:nvPr>
            <p:ph idx="5" type="pic"/>
          </p:nvPr>
        </p:nvSpPr>
        <p:spPr>
          <a:xfrm>
            <a:off x="6573252" y="517875"/>
            <a:ext cx="1152300" cy="1203600"/>
          </a:xfrm>
          <a:prstGeom prst="rect">
            <a:avLst/>
          </a:prstGeom>
          <a:noFill/>
          <a:ln>
            <a:noFill/>
          </a:ln>
        </p:spPr>
      </p:sp>
      <p:sp>
        <p:nvSpPr>
          <p:cNvPr id="68" name="Google Shape;68;p7"/>
          <p:cNvSpPr/>
          <p:nvPr>
            <p:ph idx="6" type="pic"/>
          </p:nvPr>
        </p:nvSpPr>
        <p:spPr>
          <a:xfrm>
            <a:off x="6573252" y="1957188"/>
            <a:ext cx="1152300" cy="1203600"/>
          </a:xfrm>
          <a:prstGeom prst="rect">
            <a:avLst/>
          </a:prstGeom>
          <a:noFill/>
          <a:ln>
            <a:noFill/>
          </a:ln>
        </p:spPr>
      </p:sp>
      <p:sp>
        <p:nvSpPr>
          <p:cNvPr id="69" name="Google Shape;69;p7"/>
          <p:cNvSpPr/>
          <p:nvPr>
            <p:ph idx="7" type="pic"/>
          </p:nvPr>
        </p:nvSpPr>
        <p:spPr>
          <a:xfrm>
            <a:off x="6573252" y="3403813"/>
            <a:ext cx="1152300" cy="1203600"/>
          </a:xfrm>
          <a:prstGeom prst="rect">
            <a:avLst/>
          </a:prstGeom>
          <a:noFill/>
          <a:ln>
            <a:noFill/>
          </a:ln>
        </p:spPr>
      </p:sp>
      <p:sp>
        <p:nvSpPr>
          <p:cNvPr id="70" name="Google Shape;70;p7"/>
          <p:cNvSpPr txBox="1"/>
          <p:nvPr>
            <p:ph idx="1" type="subTitle"/>
          </p:nvPr>
        </p:nvSpPr>
        <p:spPr>
          <a:xfrm>
            <a:off x="5406561" y="3413650"/>
            <a:ext cx="1019100" cy="431100"/>
          </a:xfrm>
          <a:prstGeom prst="rect">
            <a:avLst/>
          </a:prstGeom>
        </p:spPr>
        <p:txBody>
          <a:bodyPr anchorCtr="0" anchor="t" bIns="0" lIns="0" spcFirstLastPara="1" rIns="0" wrap="square" tIns="0">
            <a:noAutofit/>
          </a:bodyPr>
          <a:lstStyle>
            <a:lvl1pPr lvl="0">
              <a:spcBef>
                <a:spcPts val="0"/>
              </a:spcBef>
              <a:spcAft>
                <a:spcPts val="0"/>
              </a:spcAft>
              <a:buNone/>
              <a:defRPr>
                <a:latin typeface="Playfair Display"/>
                <a:ea typeface="Playfair Display"/>
                <a:cs typeface="Playfair Display"/>
                <a:sym typeface="Playfair Display"/>
              </a:defRPr>
            </a:lvl1pPr>
            <a:lvl2pPr lvl="1">
              <a:spcBef>
                <a:spcPts val="0"/>
              </a:spcBef>
              <a:spcAft>
                <a:spcPts val="0"/>
              </a:spcAft>
              <a:buNone/>
              <a:defRPr>
                <a:latin typeface="Playfair Display"/>
                <a:ea typeface="Playfair Display"/>
                <a:cs typeface="Playfair Display"/>
                <a:sym typeface="Playfair Display"/>
              </a:defRPr>
            </a:lvl2pPr>
            <a:lvl3pPr lvl="2">
              <a:spcBef>
                <a:spcPts val="0"/>
              </a:spcBef>
              <a:spcAft>
                <a:spcPts val="0"/>
              </a:spcAft>
              <a:buNone/>
              <a:defRPr>
                <a:latin typeface="Playfair Display"/>
                <a:ea typeface="Playfair Display"/>
                <a:cs typeface="Playfair Display"/>
                <a:sym typeface="Playfair Display"/>
              </a:defRPr>
            </a:lvl3pPr>
            <a:lvl4pPr lvl="3">
              <a:spcBef>
                <a:spcPts val="0"/>
              </a:spcBef>
              <a:spcAft>
                <a:spcPts val="0"/>
              </a:spcAft>
              <a:buNone/>
              <a:defRPr>
                <a:latin typeface="Playfair Display"/>
                <a:ea typeface="Playfair Display"/>
                <a:cs typeface="Playfair Display"/>
                <a:sym typeface="Playfair Display"/>
              </a:defRPr>
            </a:lvl4pPr>
            <a:lvl5pPr lvl="4">
              <a:spcBef>
                <a:spcPts val="0"/>
              </a:spcBef>
              <a:spcAft>
                <a:spcPts val="0"/>
              </a:spcAft>
              <a:buNone/>
              <a:defRPr>
                <a:latin typeface="Playfair Display"/>
                <a:ea typeface="Playfair Display"/>
                <a:cs typeface="Playfair Display"/>
                <a:sym typeface="Playfair Display"/>
              </a:defRPr>
            </a:lvl5pPr>
            <a:lvl6pPr lvl="5">
              <a:spcBef>
                <a:spcPts val="0"/>
              </a:spcBef>
              <a:spcAft>
                <a:spcPts val="0"/>
              </a:spcAft>
              <a:buNone/>
              <a:defRPr>
                <a:latin typeface="Playfair Display"/>
                <a:ea typeface="Playfair Display"/>
                <a:cs typeface="Playfair Display"/>
                <a:sym typeface="Playfair Display"/>
              </a:defRPr>
            </a:lvl6pPr>
            <a:lvl7pPr lvl="6">
              <a:spcBef>
                <a:spcPts val="0"/>
              </a:spcBef>
              <a:spcAft>
                <a:spcPts val="0"/>
              </a:spcAft>
              <a:buNone/>
              <a:defRPr>
                <a:latin typeface="Playfair Display"/>
                <a:ea typeface="Playfair Display"/>
                <a:cs typeface="Playfair Display"/>
                <a:sym typeface="Playfair Display"/>
              </a:defRPr>
            </a:lvl7pPr>
            <a:lvl8pPr lvl="7">
              <a:spcBef>
                <a:spcPts val="0"/>
              </a:spcBef>
              <a:spcAft>
                <a:spcPts val="0"/>
              </a:spcAft>
              <a:buNone/>
              <a:defRPr>
                <a:latin typeface="Playfair Display"/>
                <a:ea typeface="Playfair Display"/>
                <a:cs typeface="Playfair Display"/>
                <a:sym typeface="Playfair Display"/>
              </a:defRPr>
            </a:lvl8pPr>
            <a:lvl9pPr lvl="8">
              <a:spcBef>
                <a:spcPts val="0"/>
              </a:spcBef>
              <a:spcAft>
                <a:spcPts val="0"/>
              </a:spcAft>
              <a:buNone/>
              <a:defRPr>
                <a:latin typeface="Playfair Display"/>
                <a:ea typeface="Playfair Display"/>
                <a:cs typeface="Playfair Display"/>
                <a:sym typeface="Playfair Display"/>
              </a:defRPr>
            </a:lvl9pPr>
          </a:lstStyle>
          <a:p/>
        </p:txBody>
      </p:sp>
      <p:sp>
        <p:nvSpPr>
          <p:cNvPr id="71" name="Google Shape;71;p7"/>
          <p:cNvSpPr txBox="1"/>
          <p:nvPr>
            <p:ph idx="8" type="subTitle"/>
          </p:nvPr>
        </p:nvSpPr>
        <p:spPr>
          <a:xfrm>
            <a:off x="5406561" y="1951475"/>
            <a:ext cx="1019100" cy="431100"/>
          </a:xfrm>
          <a:prstGeom prst="rect">
            <a:avLst/>
          </a:prstGeom>
        </p:spPr>
        <p:txBody>
          <a:bodyPr anchorCtr="0" anchor="t" bIns="0" lIns="0" spcFirstLastPara="1" rIns="0" wrap="square" tIns="0">
            <a:noAutofit/>
          </a:bodyPr>
          <a:lstStyle>
            <a:lvl1pPr lvl="0">
              <a:spcBef>
                <a:spcPts val="0"/>
              </a:spcBef>
              <a:spcAft>
                <a:spcPts val="0"/>
              </a:spcAft>
              <a:buNone/>
              <a:defRPr>
                <a:latin typeface="Playfair Display"/>
                <a:ea typeface="Playfair Display"/>
                <a:cs typeface="Playfair Display"/>
                <a:sym typeface="Playfair Display"/>
              </a:defRPr>
            </a:lvl1pPr>
            <a:lvl2pPr lvl="1">
              <a:spcBef>
                <a:spcPts val="0"/>
              </a:spcBef>
              <a:spcAft>
                <a:spcPts val="0"/>
              </a:spcAft>
              <a:buNone/>
              <a:defRPr>
                <a:latin typeface="Playfair Display"/>
                <a:ea typeface="Playfair Display"/>
                <a:cs typeface="Playfair Display"/>
                <a:sym typeface="Playfair Display"/>
              </a:defRPr>
            </a:lvl2pPr>
            <a:lvl3pPr lvl="2">
              <a:spcBef>
                <a:spcPts val="0"/>
              </a:spcBef>
              <a:spcAft>
                <a:spcPts val="0"/>
              </a:spcAft>
              <a:buNone/>
              <a:defRPr>
                <a:latin typeface="Playfair Display"/>
                <a:ea typeface="Playfair Display"/>
                <a:cs typeface="Playfair Display"/>
                <a:sym typeface="Playfair Display"/>
              </a:defRPr>
            </a:lvl3pPr>
            <a:lvl4pPr lvl="3">
              <a:spcBef>
                <a:spcPts val="0"/>
              </a:spcBef>
              <a:spcAft>
                <a:spcPts val="0"/>
              </a:spcAft>
              <a:buNone/>
              <a:defRPr>
                <a:latin typeface="Playfair Display"/>
                <a:ea typeface="Playfair Display"/>
                <a:cs typeface="Playfair Display"/>
                <a:sym typeface="Playfair Display"/>
              </a:defRPr>
            </a:lvl4pPr>
            <a:lvl5pPr lvl="4">
              <a:spcBef>
                <a:spcPts val="0"/>
              </a:spcBef>
              <a:spcAft>
                <a:spcPts val="0"/>
              </a:spcAft>
              <a:buNone/>
              <a:defRPr>
                <a:latin typeface="Playfair Display"/>
                <a:ea typeface="Playfair Display"/>
                <a:cs typeface="Playfair Display"/>
                <a:sym typeface="Playfair Display"/>
              </a:defRPr>
            </a:lvl5pPr>
            <a:lvl6pPr lvl="5">
              <a:spcBef>
                <a:spcPts val="0"/>
              </a:spcBef>
              <a:spcAft>
                <a:spcPts val="0"/>
              </a:spcAft>
              <a:buNone/>
              <a:defRPr>
                <a:latin typeface="Playfair Display"/>
                <a:ea typeface="Playfair Display"/>
                <a:cs typeface="Playfair Display"/>
                <a:sym typeface="Playfair Display"/>
              </a:defRPr>
            </a:lvl6pPr>
            <a:lvl7pPr lvl="6">
              <a:spcBef>
                <a:spcPts val="0"/>
              </a:spcBef>
              <a:spcAft>
                <a:spcPts val="0"/>
              </a:spcAft>
              <a:buNone/>
              <a:defRPr>
                <a:latin typeface="Playfair Display"/>
                <a:ea typeface="Playfair Display"/>
                <a:cs typeface="Playfair Display"/>
                <a:sym typeface="Playfair Display"/>
              </a:defRPr>
            </a:lvl7pPr>
            <a:lvl8pPr lvl="7">
              <a:spcBef>
                <a:spcPts val="0"/>
              </a:spcBef>
              <a:spcAft>
                <a:spcPts val="0"/>
              </a:spcAft>
              <a:buNone/>
              <a:defRPr>
                <a:latin typeface="Playfair Display"/>
                <a:ea typeface="Playfair Display"/>
                <a:cs typeface="Playfair Display"/>
                <a:sym typeface="Playfair Display"/>
              </a:defRPr>
            </a:lvl8pPr>
            <a:lvl9pPr lvl="8">
              <a:spcBef>
                <a:spcPts val="0"/>
              </a:spcBef>
              <a:spcAft>
                <a:spcPts val="0"/>
              </a:spcAft>
              <a:buNone/>
              <a:defRPr>
                <a:latin typeface="Playfair Display"/>
                <a:ea typeface="Playfair Display"/>
                <a:cs typeface="Playfair Display"/>
                <a:sym typeface="Playfair Display"/>
              </a:defRPr>
            </a:lvl9pPr>
          </a:lstStyle>
          <a:p/>
        </p:txBody>
      </p:sp>
      <p:sp>
        <p:nvSpPr>
          <p:cNvPr id="72" name="Google Shape;72;p7"/>
          <p:cNvSpPr txBox="1"/>
          <p:nvPr>
            <p:ph idx="9" type="subTitle"/>
          </p:nvPr>
        </p:nvSpPr>
        <p:spPr>
          <a:xfrm>
            <a:off x="5406561" y="518225"/>
            <a:ext cx="1019100" cy="431100"/>
          </a:xfrm>
          <a:prstGeom prst="rect">
            <a:avLst/>
          </a:prstGeom>
        </p:spPr>
        <p:txBody>
          <a:bodyPr anchorCtr="0" anchor="t" bIns="0" lIns="0" spcFirstLastPara="1" rIns="0" wrap="square" tIns="0">
            <a:noAutofit/>
          </a:bodyPr>
          <a:lstStyle>
            <a:lvl1pPr lvl="0">
              <a:spcBef>
                <a:spcPts val="0"/>
              </a:spcBef>
              <a:spcAft>
                <a:spcPts val="0"/>
              </a:spcAft>
              <a:buNone/>
              <a:defRPr>
                <a:latin typeface="Playfair Display"/>
                <a:ea typeface="Playfair Display"/>
                <a:cs typeface="Playfair Display"/>
                <a:sym typeface="Playfair Display"/>
              </a:defRPr>
            </a:lvl1pPr>
            <a:lvl2pPr lvl="1">
              <a:spcBef>
                <a:spcPts val="0"/>
              </a:spcBef>
              <a:spcAft>
                <a:spcPts val="0"/>
              </a:spcAft>
              <a:buNone/>
              <a:defRPr>
                <a:latin typeface="Playfair Display"/>
                <a:ea typeface="Playfair Display"/>
                <a:cs typeface="Playfair Display"/>
                <a:sym typeface="Playfair Display"/>
              </a:defRPr>
            </a:lvl2pPr>
            <a:lvl3pPr lvl="2">
              <a:spcBef>
                <a:spcPts val="0"/>
              </a:spcBef>
              <a:spcAft>
                <a:spcPts val="0"/>
              </a:spcAft>
              <a:buNone/>
              <a:defRPr>
                <a:latin typeface="Playfair Display"/>
                <a:ea typeface="Playfair Display"/>
                <a:cs typeface="Playfair Display"/>
                <a:sym typeface="Playfair Display"/>
              </a:defRPr>
            </a:lvl3pPr>
            <a:lvl4pPr lvl="3">
              <a:spcBef>
                <a:spcPts val="0"/>
              </a:spcBef>
              <a:spcAft>
                <a:spcPts val="0"/>
              </a:spcAft>
              <a:buNone/>
              <a:defRPr>
                <a:latin typeface="Playfair Display"/>
                <a:ea typeface="Playfair Display"/>
                <a:cs typeface="Playfair Display"/>
                <a:sym typeface="Playfair Display"/>
              </a:defRPr>
            </a:lvl4pPr>
            <a:lvl5pPr lvl="4">
              <a:spcBef>
                <a:spcPts val="0"/>
              </a:spcBef>
              <a:spcAft>
                <a:spcPts val="0"/>
              </a:spcAft>
              <a:buNone/>
              <a:defRPr>
                <a:latin typeface="Playfair Display"/>
                <a:ea typeface="Playfair Display"/>
                <a:cs typeface="Playfair Display"/>
                <a:sym typeface="Playfair Display"/>
              </a:defRPr>
            </a:lvl5pPr>
            <a:lvl6pPr lvl="5">
              <a:spcBef>
                <a:spcPts val="0"/>
              </a:spcBef>
              <a:spcAft>
                <a:spcPts val="0"/>
              </a:spcAft>
              <a:buNone/>
              <a:defRPr>
                <a:latin typeface="Playfair Display"/>
                <a:ea typeface="Playfair Display"/>
                <a:cs typeface="Playfair Display"/>
                <a:sym typeface="Playfair Display"/>
              </a:defRPr>
            </a:lvl6pPr>
            <a:lvl7pPr lvl="6">
              <a:spcBef>
                <a:spcPts val="0"/>
              </a:spcBef>
              <a:spcAft>
                <a:spcPts val="0"/>
              </a:spcAft>
              <a:buNone/>
              <a:defRPr>
                <a:latin typeface="Playfair Display"/>
                <a:ea typeface="Playfair Display"/>
                <a:cs typeface="Playfair Display"/>
                <a:sym typeface="Playfair Display"/>
              </a:defRPr>
            </a:lvl7pPr>
            <a:lvl8pPr lvl="7">
              <a:spcBef>
                <a:spcPts val="0"/>
              </a:spcBef>
              <a:spcAft>
                <a:spcPts val="0"/>
              </a:spcAft>
              <a:buNone/>
              <a:defRPr>
                <a:latin typeface="Playfair Display"/>
                <a:ea typeface="Playfair Display"/>
                <a:cs typeface="Playfair Display"/>
                <a:sym typeface="Playfair Display"/>
              </a:defRPr>
            </a:lvl8pPr>
            <a:lvl9pPr lvl="8">
              <a:spcBef>
                <a:spcPts val="0"/>
              </a:spcBef>
              <a:spcAft>
                <a:spcPts val="0"/>
              </a:spcAft>
              <a:buNone/>
              <a:defRPr>
                <a:latin typeface="Playfair Display"/>
                <a:ea typeface="Playfair Display"/>
                <a:cs typeface="Playfair Display"/>
                <a:sym typeface="Playfair Display"/>
              </a:defRPr>
            </a:lvl9pPr>
          </a:lstStyle>
          <a:p/>
        </p:txBody>
      </p:sp>
      <p:sp>
        <p:nvSpPr>
          <p:cNvPr id="73" name="Google Shape;73;p7"/>
          <p:cNvSpPr txBox="1"/>
          <p:nvPr>
            <p:ph idx="13" type="subTitle"/>
          </p:nvPr>
        </p:nvSpPr>
        <p:spPr>
          <a:xfrm>
            <a:off x="7840736" y="3413650"/>
            <a:ext cx="1019100" cy="431100"/>
          </a:xfrm>
          <a:prstGeom prst="rect">
            <a:avLst/>
          </a:prstGeom>
        </p:spPr>
        <p:txBody>
          <a:bodyPr anchorCtr="0" anchor="t" bIns="0" lIns="0" spcFirstLastPara="1" rIns="0" wrap="square" tIns="0">
            <a:noAutofit/>
          </a:bodyPr>
          <a:lstStyle>
            <a:lvl1pPr lvl="0">
              <a:spcBef>
                <a:spcPts val="0"/>
              </a:spcBef>
              <a:spcAft>
                <a:spcPts val="0"/>
              </a:spcAft>
              <a:buNone/>
              <a:defRPr>
                <a:latin typeface="Playfair Display"/>
                <a:ea typeface="Playfair Display"/>
                <a:cs typeface="Playfair Display"/>
                <a:sym typeface="Playfair Display"/>
              </a:defRPr>
            </a:lvl1pPr>
            <a:lvl2pPr lvl="1">
              <a:spcBef>
                <a:spcPts val="0"/>
              </a:spcBef>
              <a:spcAft>
                <a:spcPts val="0"/>
              </a:spcAft>
              <a:buNone/>
              <a:defRPr>
                <a:latin typeface="Playfair Display"/>
                <a:ea typeface="Playfair Display"/>
                <a:cs typeface="Playfair Display"/>
                <a:sym typeface="Playfair Display"/>
              </a:defRPr>
            </a:lvl2pPr>
            <a:lvl3pPr lvl="2">
              <a:spcBef>
                <a:spcPts val="0"/>
              </a:spcBef>
              <a:spcAft>
                <a:spcPts val="0"/>
              </a:spcAft>
              <a:buNone/>
              <a:defRPr>
                <a:latin typeface="Playfair Display"/>
                <a:ea typeface="Playfair Display"/>
                <a:cs typeface="Playfair Display"/>
                <a:sym typeface="Playfair Display"/>
              </a:defRPr>
            </a:lvl3pPr>
            <a:lvl4pPr lvl="3">
              <a:spcBef>
                <a:spcPts val="0"/>
              </a:spcBef>
              <a:spcAft>
                <a:spcPts val="0"/>
              </a:spcAft>
              <a:buNone/>
              <a:defRPr>
                <a:latin typeface="Playfair Display"/>
                <a:ea typeface="Playfair Display"/>
                <a:cs typeface="Playfair Display"/>
                <a:sym typeface="Playfair Display"/>
              </a:defRPr>
            </a:lvl4pPr>
            <a:lvl5pPr lvl="4">
              <a:spcBef>
                <a:spcPts val="0"/>
              </a:spcBef>
              <a:spcAft>
                <a:spcPts val="0"/>
              </a:spcAft>
              <a:buNone/>
              <a:defRPr>
                <a:latin typeface="Playfair Display"/>
                <a:ea typeface="Playfair Display"/>
                <a:cs typeface="Playfair Display"/>
                <a:sym typeface="Playfair Display"/>
              </a:defRPr>
            </a:lvl5pPr>
            <a:lvl6pPr lvl="5">
              <a:spcBef>
                <a:spcPts val="0"/>
              </a:spcBef>
              <a:spcAft>
                <a:spcPts val="0"/>
              </a:spcAft>
              <a:buNone/>
              <a:defRPr>
                <a:latin typeface="Playfair Display"/>
                <a:ea typeface="Playfair Display"/>
                <a:cs typeface="Playfair Display"/>
                <a:sym typeface="Playfair Display"/>
              </a:defRPr>
            </a:lvl6pPr>
            <a:lvl7pPr lvl="6">
              <a:spcBef>
                <a:spcPts val="0"/>
              </a:spcBef>
              <a:spcAft>
                <a:spcPts val="0"/>
              </a:spcAft>
              <a:buNone/>
              <a:defRPr>
                <a:latin typeface="Playfair Display"/>
                <a:ea typeface="Playfair Display"/>
                <a:cs typeface="Playfair Display"/>
                <a:sym typeface="Playfair Display"/>
              </a:defRPr>
            </a:lvl7pPr>
            <a:lvl8pPr lvl="7">
              <a:spcBef>
                <a:spcPts val="0"/>
              </a:spcBef>
              <a:spcAft>
                <a:spcPts val="0"/>
              </a:spcAft>
              <a:buNone/>
              <a:defRPr>
                <a:latin typeface="Playfair Display"/>
                <a:ea typeface="Playfair Display"/>
                <a:cs typeface="Playfair Display"/>
                <a:sym typeface="Playfair Display"/>
              </a:defRPr>
            </a:lvl8pPr>
            <a:lvl9pPr lvl="8">
              <a:spcBef>
                <a:spcPts val="0"/>
              </a:spcBef>
              <a:spcAft>
                <a:spcPts val="0"/>
              </a:spcAft>
              <a:buNone/>
              <a:defRPr>
                <a:latin typeface="Playfair Display"/>
                <a:ea typeface="Playfair Display"/>
                <a:cs typeface="Playfair Display"/>
                <a:sym typeface="Playfair Display"/>
              </a:defRPr>
            </a:lvl9pPr>
          </a:lstStyle>
          <a:p/>
        </p:txBody>
      </p:sp>
      <p:sp>
        <p:nvSpPr>
          <p:cNvPr id="74" name="Google Shape;74;p7"/>
          <p:cNvSpPr txBox="1"/>
          <p:nvPr>
            <p:ph idx="14" type="subTitle"/>
          </p:nvPr>
        </p:nvSpPr>
        <p:spPr>
          <a:xfrm>
            <a:off x="7840736" y="1951475"/>
            <a:ext cx="1019100" cy="431100"/>
          </a:xfrm>
          <a:prstGeom prst="rect">
            <a:avLst/>
          </a:prstGeom>
        </p:spPr>
        <p:txBody>
          <a:bodyPr anchorCtr="0" anchor="t" bIns="0" lIns="0" spcFirstLastPara="1" rIns="0" wrap="square" tIns="0">
            <a:noAutofit/>
          </a:bodyPr>
          <a:lstStyle>
            <a:lvl1pPr lvl="0">
              <a:spcBef>
                <a:spcPts val="0"/>
              </a:spcBef>
              <a:spcAft>
                <a:spcPts val="0"/>
              </a:spcAft>
              <a:buNone/>
              <a:defRPr>
                <a:latin typeface="Playfair Display"/>
                <a:ea typeface="Playfair Display"/>
                <a:cs typeface="Playfair Display"/>
                <a:sym typeface="Playfair Display"/>
              </a:defRPr>
            </a:lvl1pPr>
            <a:lvl2pPr lvl="1">
              <a:spcBef>
                <a:spcPts val="0"/>
              </a:spcBef>
              <a:spcAft>
                <a:spcPts val="0"/>
              </a:spcAft>
              <a:buNone/>
              <a:defRPr>
                <a:latin typeface="Playfair Display"/>
                <a:ea typeface="Playfair Display"/>
                <a:cs typeface="Playfair Display"/>
                <a:sym typeface="Playfair Display"/>
              </a:defRPr>
            </a:lvl2pPr>
            <a:lvl3pPr lvl="2">
              <a:spcBef>
                <a:spcPts val="0"/>
              </a:spcBef>
              <a:spcAft>
                <a:spcPts val="0"/>
              </a:spcAft>
              <a:buNone/>
              <a:defRPr>
                <a:latin typeface="Playfair Display"/>
                <a:ea typeface="Playfair Display"/>
                <a:cs typeface="Playfair Display"/>
                <a:sym typeface="Playfair Display"/>
              </a:defRPr>
            </a:lvl3pPr>
            <a:lvl4pPr lvl="3">
              <a:spcBef>
                <a:spcPts val="0"/>
              </a:spcBef>
              <a:spcAft>
                <a:spcPts val="0"/>
              </a:spcAft>
              <a:buNone/>
              <a:defRPr>
                <a:latin typeface="Playfair Display"/>
                <a:ea typeface="Playfair Display"/>
                <a:cs typeface="Playfair Display"/>
                <a:sym typeface="Playfair Display"/>
              </a:defRPr>
            </a:lvl4pPr>
            <a:lvl5pPr lvl="4">
              <a:spcBef>
                <a:spcPts val="0"/>
              </a:spcBef>
              <a:spcAft>
                <a:spcPts val="0"/>
              </a:spcAft>
              <a:buNone/>
              <a:defRPr>
                <a:latin typeface="Playfair Display"/>
                <a:ea typeface="Playfair Display"/>
                <a:cs typeface="Playfair Display"/>
                <a:sym typeface="Playfair Display"/>
              </a:defRPr>
            </a:lvl5pPr>
            <a:lvl6pPr lvl="5">
              <a:spcBef>
                <a:spcPts val="0"/>
              </a:spcBef>
              <a:spcAft>
                <a:spcPts val="0"/>
              </a:spcAft>
              <a:buNone/>
              <a:defRPr>
                <a:latin typeface="Playfair Display"/>
                <a:ea typeface="Playfair Display"/>
                <a:cs typeface="Playfair Display"/>
                <a:sym typeface="Playfair Display"/>
              </a:defRPr>
            </a:lvl6pPr>
            <a:lvl7pPr lvl="6">
              <a:spcBef>
                <a:spcPts val="0"/>
              </a:spcBef>
              <a:spcAft>
                <a:spcPts val="0"/>
              </a:spcAft>
              <a:buNone/>
              <a:defRPr>
                <a:latin typeface="Playfair Display"/>
                <a:ea typeface="Playfair Display"/>
                <a:cs typeface="Playfair Display"/>
                <a:sym typeface="Playfair Display"/>
              </a:defRPr>
            </a:lvl7pPr>
            <a:lvl8pPr lvl="7">
              <a:spcBef>
                <a:spcPts val="0"/>
              </a:spcBef>
              <a:spcAft>
                <a:spcPts val="0"/>
              </a:spcAft>
              <a:buNone/>
              <a:defRPr>
                <a:latin typeface="Playfair Display"/>
                <a:ea typeface="Playfair Display"/>
                <a:cs typeface="Playfair Display"/>
                <a:sym typeface="Playfair Display"/>
              </a:defRPr>
            </a:lvl8pPr>
            <a:lvl9pPr lvl="8">
              <a:spcBef>
                <a:spcPts val="0"/>
              </a:spcBef>
              <a:spcAft>
                <a:spcPts val="0"/>
              </a:spcAft>
              <a:buNone/>
              <a:defRPr>
                <a:latin typeface="Playfair Display"/>
                <a:ea typeface="Playfair Display"/>
                <a:cs typeface="Playfair Display"/>
                <a:sym typeface="Playfair Display"/>
              </a:defRPr>
            </a:lvl9pPr>
          </a:lstStyle>
          <a:p/>
        </p:txBody>
      </p:sp>
      <p:sp>
        <p:nvSpPr>
          <p:cNvPr id="75" name="Google Shape;75;p7"/>
          <p:cNvSpPr txBox="1"/>
          <p:nvPr>
            <p:ph idx="15" type="subTitle"/>
          </p:nvPr>
        </p:nvSpPr>
        <p:spPr>
          <a:xfrm>
            <a:off x="7840736" y="518225"/>
            <a:ext cx="1019100" cy="431100"/>
          </a:xfrm>
          <a:prstGeom prst="rect">
            <a:avLst/>
          </a:prstGeom>
        </p:spPr>
        <p:txBody>
          <a:bodyPr anchorCtr="0" anchor="t" bIns="0" lIns="0" spcFirstLastPara="1" rIns="0" wrap="square" tIns="0">
            <a:noAutofit/>
          </a:bodyPr>
          <a:lstStyle>
            <a:lvl1pPr lvl="0">
              <a:spcBef>
                <a:spcPts val="0"/>
              </a:spcBef>
              <a:spcAft>
                <a:spcPts val="0"/>
              </a:spcAft>
              <a:buNone/>
              <a:defRPr>
                <a:latin typeface="Playfair Display"/>
                <a:ea typeface="Playfair Display"/>
                <a:cs typeface="Playfair Display"/>
                <a:sym typeface="Playfair Display"/>
              </a:defRPr>
            </a:lvl1pPr>
            <a:lvl2pPr lvl="1">
              <a:spcBef>
                <a:spcPts val="0"/>
              </a:spcBef>
              <a:spcAft>
                <a:spcPts val="0"/>
              </a:spcAft>
              <a:buNone/>
              <a:defRPr>
                <a:latin typeface="Playfair Display"/>
                <a:ea typeface="Playfair Display"/>
                <a:cs typeface="Playfair Display"/>
                <a:sym typeface="Playfair Display"/>
              </a:defRPr>
            </a:lvl2pPr>
            <a:lvl3pPr lvl="2">
              <a:spcBef>
                <a:spcPts val="0"/>
              </a:spcBef>
              <a:spcAft>
                <a:spcPts val="0"/>
              </a:spcAft>
              <a:buNone/>
              <a:defRPr>
                <a:latin typeface="Playfair Display"/>
                <a:ea typeface="Playfair Display"/>
                <a:cs typeface="Playfair Display"/>
                <a:sym typeface="Playfair Display"/>
              </a:defRPr>
            </a:lvl3pPr>
            <a:lvl4pPr lvl="3">
              <a:spcBef>
                <a:spcPts val="0"/>
              </a:spcBef>
              <a:spcAft>
                <a:spcPts val="0"/>
              </a:spcAft>
              <a:buNone/>
              <a:defRPr>
                <a:latin typeface="Playfair Display"/>
                <a:ea typeface="Playfair Display"/>
                <a:cs typeface="Playfair Display"/>
                <a:sym typeface="Playfair Display"/>
              </a:defRPr>
            </a:lvl4pPr>
            <a:lvl5pPr lvl="4">
              <a:spcBef>
                <a:spcPts val="0"/>
              </a:spcBef>
              <a:spcAft>
                <a:spcPts val="0"/>
              </a:spcAft>
              <a:buNone/>
              <a:defRPr>
                <a:latin typeface="Playfair Display"/>
                <a:ea typeface="Playfair Display"/>
                <a:cs typeface="Playfair Display"/>
                <a:sym typeface="Playfair Display"/>
              </a:defRPr>
            </a:lvl5pPr>
            <a:lvl6pPr lvl="5">
              <a:spcBef>
                <a:spcPts val="0"/>
              </a:spcBef>
              <a:spcAft>
                <a:spcPts val="0"/>
              </a:spcAft>
              <a:buNone/>
              <a:defRPr>
                <a:latin typeface="Playfair Display"/>
                <a:ea typeface="Playfair Display"/>
                <a:cs typeface="Playfair Display"/>
                <a:sym typeface="Playfair Display"/>
              </a:defRPr>
            </a:lvl6pPr>
            <a:lvl7pPr lvl="6">
              <a:spcBef>
                <a:spcPts val="0"/>
              </a:spcBef>
              <a:spcAft>
                <a:spcPts val="0"/>
              </a:spcAft>
              <a:buNone/>
              <a:defRPr>
                <a:latin typeface="Playfair Display"/>
                <a:ea typeface="Playfair Display"/>
                <a:cs typeface="Playfair Display"/>
                <a:sym typeface="Playfair Display"/>
              </a:defRPr>
            </a:lvl7pPr>
            <a:lvl8pPr lvl="7">
              <a:spcBef>
                <a:spcPts val="0"/>
              </a:spcBef>
              <a:spcAft>
                <a:spcPts val="0"/>
              </a:spcAft>
              <a:buNone/>
              <a:defRPr>
                <a:latin typeface="Playfair Display"/>
                <a:ea typeface="Playfair Display"/>
                <a:cs typeface="Playfair Display"/>
                <a:sym typeface="Playfair Display"/>
              </a:defRPr>
            </a:lvl8pPr>
            <a:lvl9pPr lvl="8">
              <a:spcBef>
                <a:spcPts val="0"/>
              </a:spcBef>
              <a:spcAft>
                <a:spcPts val="0"/>
              </a:spcAft>
              <a:buNone/>
              <a:defRPr>
                <a:latin typeface="Playfair Display"/>
                <a:ea typeface="Playfair Display"/>
                <a:cs typeface="Playfair Display"/>
                <a:sym typeface="Playfair Display"/>
              </a:defRPr>
            </a:lvl9pPr>
          </a:lstStyle>
          <a:p/>
        </p:txBody>
      </p:sp>
      <p:sp>
        <p:nvSpPr>
          <p:cNvPr id="76" name="Google Shape;76;p7"/>
          <p:cNvSpPr txBox="1"/>
          <p:nvPr>
            <p:ph idx="16" type="subTitle"/>
          </p:nvPr>
        </p:nvSpPr>
        <p:spPr>
          <a:xfrm>
            <a:off x="5406550" y="1480150"/>
            <a:ext cx="1019100" cy="241800"/>
          </a:xfrm>
          <a:prstGeom prst="rect">
            <a:avLst/>
          </a:prstGeom>
        </p:spPr>
        <p:txBody>
          <a:bodyPr anchorCtr="0" anchor="b" bIns="0" lIns="0" spcFirstLastPara="1" rIns="0" wrap="square" tIns="0">
            <a:noAutofit/>
          </a:bodyPr>
          <a:lstStyle>
            <a:lvl1pPr lvl="0">
              <a:spcBef>
                <a:spcPts val="0"/>
              </a:spcBef>
              <a:spcAft>
                <a:spcPts val="0"/>
              </a:spcAft>
              <a:buNone/>
              <a:defRPr sz="1000"/>
            </a:lvl1pPr>
            <a:lvl2pPr lvl="1">
              <a:spcBef>
                <a:spcPts val="0"/>
              </a:spcBef>
              <a:spcAft>
                <a:spcPts val="0"/>
              </a:spcAft>
              <a:buNone/>
              <a:defRPr sz="1000"/>
            </a:lvl2pPr>
            <a:lvl3pPr lvl="2">
              <a:spcBef>
                <a:spcPts val="0"/>
              </a:spcBef>
              <a:spcAft>
                <a:spcPts val="0"/>
              </a:spcAft>
              <a:buNone/>
              <a:defRPr sz="1000"/>
            </a:lvl3pPr>
            <a:lvl4pPr lvl="3">
              <a:spcBef>
                <a:spcPts val="0"/>
              </a:spcBef>
              <a:spcAft>
                <a:spcPts val="0"/>
              </a:spcAft>
              <a:buNone/>
              <a:defRPr sz="1000"/>
            </a:lvl4pPr>
            <a:lvl5pPr lvl="4">
              <a:spcBef>
                <a:spcPts val="0"/>
              </a:spcBef>
              <a:spcAft>
                <a:spcPts val="0"/>
              </a:spcAft>
              <a:buNone/>
              <a:defRPr sz="1000"/>
            </a:lvl5pPr>
            <a:lvl6pPr lvl="5">
              <a:spcBef>
                <a:spcPts val="0"/>
              </a:spcBef>
              <a:spcAft>
                <a:spcPts val="0"/>
              </a:spcAft>
              <a:buNone/>
              <a:defRPr sz="1000"/>
            </a:lvl6pPr>
            <a:lvl7pPr lvl="6">
              <a:spcBef>
                <a:spcPts val="0"/>
              </a:spcBef>
              <a:spcAft>
                <a:spcPts val="0"/>
              </a:spcAft>
              <a:buNone/>
              <a:defRPr sz="1000"/>
            </a:lvl7pPr>
            <a:lvl8pPr lvl="7">
              <a:spcBef>
                <a:spcPts val="0"/>
              </a:spcBef>
              <a:spcAft>
                <a:spcPts val="0"/>
              </a:spcAft>
              <a:buNone/>
              <a:defRPr sz="1000"/>
            </a:lvl8pPr>
            <a:lvl9pPr lvl="8">
              <a:spcBef>
                <a:spcPts val="0"/>
              </a:spcBef>
              <a:spcAft>
                <a:spcPts val="0"/>
              </a:spcAft>
              <a:buNone/>
              <a:defRPr sz="1000"/>
            </a:lvl9pPr>
          </a:lstStyle>
          <a:p/>
        </p:txBody>
      </p:sp>
      <p:sp>
        <p:nvSpPr>
          <p:cNvPr id="77" name="Google Shape;77;p7"/>
          <p:cNvSpPr txBox="1"/>
          <p:nvPr>
            <p:ph idx="17" type="subTitle"/>
          </p:nvPr>
        </p:nvSpPr>
        <p:spPr>
          <a:xfrm>
            <a:off x="7840725" y="1480150"/>
            <a:ext cx="1019100" cy="241800"/>
          </a:xfrm>
          <a:prstGeom prst="rect">
            <a:avLst/>
          </a:prstGeom>
        </p:spPr>
        <p:txBody>
          <a:bodyPr anchorCtr="0" anchor="b" bIns="0" lIns="0" spcFirstLastPara="1" rIns="0" wrap="square" tIns="0">
            <a:noAutofit/>
          </a:bodyPr>
          <a:lstStyle>
            <a:lvl1pPr lvl="0">
              <a:spcBef>
                <a:spcPts val="0"/>
              </a:spcBef>
              <a:spcAft>
                <a:spcPts val="0"/>
              </a:spcAft>
              <a:buNone/>
              <a:defRPr sz="1000"/>
            </a:lvl1pPr>
            <a:lvl2pPr lvl="1">
              <a:spcBef>
                <a:spcPts val="0"/>
              </a:spcBef>
              <a:spcAft>
                <a:spcPts val="0"/>
              </a:spcAft>
              <a:buNone/>
              <a:defRPr sz="1000"/>
            </a:lvl2pPr>
            <a:lvl3pPr lvl="2">
              <a:spcBef>
                <a:spcPts val="0"/>
              </a:spcBef>
              <a:spcAft>
                <a:spcPts val="0"/>
              </a:spcAft>
              <a:buNone/>
              <a:defRPr sz="1000"/>
            </a:lvl3pPr>
            <a:lvl4pPr lvl="3">
              <a:spcBef>
                <a:spcPts val="0"/>
              </a:spcBef>
              <a:spcAft>
                <a:spcPts val="0"/>
              </a:spcAft>
              <a:buNone/>
              <a:defRPr sz="1000"/>
            </a:lvl4pPr>
            <a:lvl5pPr lvl="4">
              <a:spcBef>
                <a:spcPts val="0"/>
              </a:spcBef>
              <a:spcAft>
                <a:spcPts val="0"/>
              </a:spcAft>
              <a:buNone/>
              <a:defRPr sz="1000"/>
            </a:lvl5pPr>
            <a:lvl6pPr lvl="5">
              <a:spcBef>
                <a:spcPts val="0"/>
              </a:spcBef>
              <a:spcAft>
                <a:spcPts val="0"/>
              </a:spcAft>
              <a:buNone/>
              <a:defRPr sz="1000"/>
            </a:lvl6pPr>
            <a:lvl7pPr lvl="6">
              <a:spcBef>
                <a:spcPts val="0"/>
              </a:spcBef>
              <a:spcAft>
                <a:spcPts val="0"/>
              </a:spcAft>
              <a:buNone/>
              <a:defRPr sz="1000"/>
            </a:lvl7pPr>
            <a:lvl8pPr lvl="7">
              <a:spcBef>
                <a:spcPts val="0"/>
              </a:spcBef>
              <a:spcAft>
                <a:spcPts val="0"/>
              </a:spcAft>
              <a:buNone/>
              <a:defRPr sz="1000"/>
            </a:lvl8pPr>
            <a:lvl9pPr lvl="8">
              <a:spcBef>
                <a:spcPts val="0"/>
              </a:spcBef>
              <a:spcAft>
                <a:spcPts val="0"/>
              </a:spcAft>
              <a:buNone/>
              <a:defRPr sz="1000"/>
            </a:lvl9pPr>
          </a:lstStyle>
          <a:p/>
        </p:txBody>
      </p:sp>
      <p:sp>
        <p:nvSpPr>
          <p:cNvPr id="78" name="Google Shape;78;p7"/>
          <p:cNvSpPr txBox="1"/>
          <p:nvPr>
            <p:ph idx="18" type="subTitle"/>
          </p:nvPr>
        </p:nvSpPr>
        <p:spPr>
          <a:xfrm>
            <a:off x="5406550" y="2923778"/>
            <a:ext cx="1019100" cy="241800"/>
          </a:xfrm>
          <a:prstGeom prst="rect">
            <a:avLst/>
          </a:prstGeom>
        </p:spPr>
        <p:txBody>
          <a:bodyPr anchorCtr="0" anchor="b" bIns="0" lIns="0" spcFirstLastPara="1" rIns="0" wrap="square" tIns="0">
            <a:noAutofit/>
          </a:bodyPr>
          <a:lstStyle>
            <a:lvl1pPr lvl="0">
              <a:spcBef>
                <a:spcPts val="0"/>
              </a:spcBef>
              <a:spcAft>
                <a:spcPts val="0"/>
              </a:spcAft>
              <a:buNone/>
              <a:defRPr sz="1000"/>
            </a:lvl1pPr>
            <a:lvl2pPr lvl="1">
              <a:spcBef>
                <a:spcPts val="0"/>
              </a:spcBef>
              <a:spcAft>
                <a:spcPts val="0"/>
              </a:spcAft>
              <a:buNone/>
              <a:defRPr sz="1000"/>
            </a:lvl2pPr>
            <a:lvl3pPr lvl="2">
              <a:spcBef>
                <a:spcPts val="0"/>
              </a:spcBef>
              <a:spcAft>
                <a:spcPts val="0"/>
              </a:spcAft>
              <a:buNone/>
              <a:defRPr sz="1000"/>
            </a:lvl3pPr>
            <a:lvl4pPr lvl="3">
              <a:spcBef>
                <a:spcPts val="0"/>
              </a:spcBef>
              <a:spcAft>
                <a:spcPts val="0"/>
              </a:spcAft>
              <a:buNone/>
              <a:defRPr sz="1000"/>
            </a:lvl4pPr>
            <a:lvl5pPr lvl="4">
              <a:spcBef>
                <a:spcPts val="0"/>
              </a:spcBef>
              <a:spcAft>
                <a:spcPts val="0"/>
              </a:spcAft>
              <a:buNone/>
              <a:defRPr sz="1000"/>
            </a:lvl5pPr>
            <a:lvl6pPr lvl="5">
              <a:spcBef>
                <a:spcPts val="0"/>
              </a:spcBef>
              <a:spcAft>
                <a:spcPts val="0"/>
              </a:spcAft>
              <a:buNone/>
              <a:defRPr sz="1000"/>
            </a:lvl6pPr>
            <a:lvl7pPr lvl="6">
              <a:spcBef>
                <a:spcPts val="0"/>
              </a:spcBef>
              <a:spcAft>
                <a:spcPts val="0"/>
              </a:spcAft>
              <a:buNone/>
              <a:defRPr sz="1000"/>
            </a:lvl7pPr>
            <a:lvl8pPr lvl="7">
              <a:spcBef>
                <a:spcPts val="0"/>
              </a:spcBef>
              <a:spcAft>
                <a:spcPts val="0"/>
              </a:spcAft>
              <a:buNone/>
              <a:defRPr sz="1000"/>
            </a:lvl8pPr>
            <a:lvl9pPr lvl="8">
              <a:spcBef>
                <a:spcPts val="0"/>
              </a:spcBef>
              <a:spcAft>
                <a:spcPts val="0"/>
              </a:spcAft>
              <a:buNone/>
              <a:defRPr sz="1000"/>
            </a:lvl9pPr>
          </a:lstStyle>
          <a:p/>
        </p:txBody>
      </p:sp>
      <p:sp>
        <p:nvSpPr>
          <p:cNvPr id="79" name="Google Shape;79;p7"/>
          <p:cNvSpPr txBox="1"/>
          <p:nvPr>
            <p:ph idx="19" type="subTitle"/>
          </p:nvPr>
        </p:nvSpPr>
        <p:spPr>
          <a:xfrm>
            <a:off x="7840725" y="2923778"/>
            <a:ext cx="1019100" cy="241800"/>
          </a:xfrm>
          <a:prstGeom prst="rect">
            <a:avLst/>
          </a:prstGeom>
        </p:spPr>
        <p:txBody>
          <a:bodyPr anchorCtr="0" anchor="b" bIns="0" lIns="0" spcFirstLastPara="1" rIns="0" wrap="square" tIns="0">
            <a:noAutofit/>
          </a:bodyPr>
          <a:lstStyle>
            <a:lvl1pPr lvl="0">
              <a:spcBef>
                <a:spcPts val="0"/>
              </a:spcBef>
              <a:spcAft>
                <a:spcPts val="0"/>
              </a:spcAft>
              <a:buNone/>
              <a:defRPr sz="1000"/>
            </a:lvl1pPr>
            <a:lvl2pPr lvl="1">
              <a:spcBef>
                <a:spcPts val="0"/>
              </a:spcBef>
              <a:spcAft>
                <a:spcPts val="0"/>
              </a:spcAft>
              <a:buNone/>
              <a:defRPr sz="1000"/>
            </a:lvl2pPr>
            <a:lvl3pPr lvl="2">
              <a:spcBef>
                <a:spcPts val="0"/>
              </a:spcBef>
              <a:spcAft>
                <a:spcPts val="0"/>
              </a:spcAft>
              <a:buNone/>
              <a:defRPr sz="1000"/>
            </a:lvl3pPr>
            <a:lvl4pPr lvl="3">
              <a:spcBef>
                <a:spcPts val="0"/>
              </a:spcBef>
              <a:spcAft>
                <a:spcPts val="0"/>
              </a:spcAft>
              <a:buNone/>
              <a:defRPr sz="1000"/>
            </a:lvl4pPr>
            <a:lvl5pPr lvl="4">
              <a:spcBef>
                <a:spcPts val="0"/>
              </a:spcBef>
              <a:spcAft>
                <a:spcPts val="0"/>
              </a:spcAft>
              <a:buNone/>
              <a:defRPr sz="1000"/>
            </a:lvl5pPr>
            <a:lvl6pPr lvl="5">
              <a:spcBef>
                <a:spcPts val="0"/>
              </a:spcBef>
              <a:spcAft>
                <a:spcPts val="0"/>
              </a:spcAft>
              <a:buNone/>
              <a:defRPr sz="1000"/>
            </a:lvl6pPr>
            <a:lvl7pPr lvl="6">
              <a:spcBef>
                <a:spcPts val="0"/>
              </a:spcBef>
              <a:spcAft>
                <a:spcPts val="0"/>
              </a:spcAft>
              <a:buNone/>
              <a:defRPr sz="1000"/>
            </a:lvl7pPr>
            <a:lvl8pPr lvl="7">
              <a:spcBef>
                <a:spcPts val="0"/>
              </a:spcBef>
              <a:spcAft>
                <a:spcPts val="0"/>
              </a:spcAft>
              <a:buNone/>
              <a:defRPr sz="1000"/>
            </a:lvl8pPr>
            <a:lvl9pPr lvl="8">
              <a:spcBef>
                <a:spcPts val="0"/>
              </a:spcBef>
              <a:spcAft>
                <a:spcPts val="0"/>
              </a:spcAft>
              <a:buNone/>
              <a:defRPr sz="1000"/>
            </a:lvl9pPr>
          </a:lstStyle>
          <a:p/>
        </p:txBody>
      </p:sp>
      <p:sp>
        <p:nvSpPr>
          <p:cNvPr id="80" name="Google Shape;80;p7"/>
          <p:cNvSpPr txBox="1"/>
          <p:nvPr>
            <p:ph idx="20" type="subTitle"/>
          </p:nvPr>
        </p:nvSpPr>
        <p:spPr>
          <a:xfrm>
            <a:off x="5406550" y="4367403"/>
            <a:ext cx="1019100" cy="241800"/>
          </a:xfrm>
          <a:prstGeom prst="rect">
            <a:avLst/>
          </a:prstGeom>
        </p:spPr>
        <p:txBody>
          <a:bodyPr anchorCtr="0" anchor="b" bIns="0" lIns="0" spcFirstLastPara="1" rIns="0" wrap="square" tIns="0">
            <a:noAutofit/>
          </a:bodyPr>
          <a:lstStyle>
            <a:lvl1pPr lvl="0">
              <a:spcBef>
                <a:spcPts val="0"/>
              </a:spcBef>
              <a:spcAft>
                <a:spcPts val="0"/>
              </a:spcAft>
              <a:buNone/>
              <a:defRPr sz="1000"/>
            </a:lvl1pPr>
            <a:lvl2pPr lvl="1">
              <a:spcBef>
                <a:spcPts val="0"/>
              </a:spcBef>
              <a:spcAft>
                <a:spcPts val="0"/>
              </a:spcAft>
              <a:buNone/>
              <a:defRPr sz="1000"/>
            </a:lvl2pPr>
            <a:lvl3pPr lvl="2">
              <a:spcBef>
                <a:spcPts val="0"/>
              </a:spcBef>
              <a:spcAft>
                <a:spcPts val="0"/>
              </a:spcAft>
              <a:buNone/>
              <a:defRPr sz="1000"/>
            </a:lvl3pPr>
            <a:lvl4pPr lvl="3">
              <a:spcBef>
                <a:spcPts val="0"/>
              </a:spcBef>
              <a:spcAft>
                <a:spcPts val="0"/>
              </a:spcAft>
              <a:buNone/>
              <a:defRPr sz="1000"/>
            </a:lvl4pPr>
            <a:lvl5pPr lvl="4">
              <a:spcBef>
                <a:spcPts val="0"/>
              </a:spcBef>
              <a:spcAft>
                <a:spcPts val="0"/>
              </a:spcAft>
              <a:buNone/>
              <a:defRPr sz="1000"/>
            </a:lvl5pPr>
            <a:lvl6pPr lvl="5">
              <a:spcBef>
                <a:spcPts val="0"/>
              </a:spcBef>
              <a:spcAft>
                <a:spcPts val="0"/>
              </a:spcAft>
              <a:buNone/>
              <a:defRPr sz="1000"/>
            </a:lvl6pPr>
            <a:lvl7pPr lvl="6">
              <a:spcBef>
                <a:spcPts val="0"/>
              </a:spcBef>
              <a:spcAft>
                <a:spcPts val="0"/>
              </a:spcAft>
              <a:buNone/>
              <a:defRPr sz="1000"/>
            </a:lvl7pPr>
            <a:lvl8pPr lvl="7">
              <a:spcBef>
                <a:spcPts val="0"/>
              </a:spcBef>
              <a:spcAft>
                <a:spcPts val="0"/>
              </a:spcAft>
              <a:buNone/>
              <a:defRPr sz="1000"/>
            </a:lvl8pPr>
            <a:lvl9pPr lvl="8">
              <a:spcBef>
                <a:spcPts val="0"/>
              </a:spcBef>
              <a:spcAft>
                <a:spcPts val="0"/>
              </a:spcAft>
              <a:buNone/>
              <a:defRPr sz="1000"/>
            </a:lvl9pPr>
          </a:lstStyle>
          <a:p/>
        </p:txBody>
      </p:sp>
      <p:sp>
        <p:nvSpPr>
          <p:cNvPr id="81" name="Google Shape;81;p7"/>
          <p:cNvSpPr txBox="1"/>
          <p:nvPr>
            <p:ph idx="21" type="subTitle"/>
          </p:nvPr>
        </p:nvSpPr>
        <p:spPr>
          <a:xfrm>
            <a:off x="7840725" y="4367403"/>
            <a:ext cx="1019100" cy="241800"/>
          </a:xfrm>
          <a:prstGeom prst="rect">
            <a:avLst/>
          </a:prstGeom>
        </p:spPr>
        <p:txBody>
          <a:bodyPr anchorCtr="0" anchor="b" bIns="0" lIns="0" spcFirstLastPara="1" rIns="0" wrap="square" tIns="0">
            <a:noAutofit/>
          </a:bodyPr>
          <a:lstStyle>
            <a:lvl1pPr lvl="0">
              <a:spcBef>
                <a:spcPts val="0"/>
              </a:spcBef>
              <a:spcAft>
                <a:spcPts val="0"/>
              </a:spcAft>
              <a:buNone/>
              <a:defRPr sz="1000"/>
            </a:lvl1pPr>
            <a:lvl2pPr lvl="1">
              <a:spcBef>
                <a:spcPts val="0"/>
              </a:spcBef>
              <a:spcAft>
                <a:spcPts val="0"/>
              </a:spcAft>
              <a:buNone/>
              <a:defRPr sz="1000"/>
            </a:lvl2pPr>
            <a:lvl3pPr lvl="2">
              <a:spcBef>
                <a:spcPts val="0"/>
              </a:spcBef>
              <a:spcAft>
                <a:spcPts val="0"/>
              </a:spcAft>
              <a:buNone/>
              <a:defRPr sz="1000"/>
            </a:lvl3pPr>
            <a:lvl4pPr lvl="3">
              <a:spcBef>
                <a:spcPts val="0"/>
              </a:spcBef>
              <a:spcAft>
                <a:spcPts val="0"/>
              </a:spcAft>
              <a:buNone/>
              <a:defRPr sz="1000"/>
            </a:lvl4pPr>
            <a:lvl5pPr lvl="4">
              <a:spcBef>
                <a:spcPts val="0"/>
              </a:spcBef>
              <a:spcAft>
                <a:spcPts val="0"/>
              </a:spcAft>
              <a:buNone/>
              <a:defRPr sz="1000"/>
            </a:lvl5pPr>
            <a:lvl6pPr lvl="5">
              <a:spcBef>
                <a:spcPts val="0"/>
              </a:spcBef>
              <a:spcAft>
                <a:spcPts val="0"/>
              </a:spcAft>
              <a:buNone/>
              <a:defRPr sz="1000"/>
            </a:lvl6pPr>
            <a:lvl7pPr lvl="6">
              <a:spcBef>
                <a:spcPts val="0"/>
              </a:spcBef>
              <a:spcAft>
                <a:spcPts val="0"/>
              </a:spcAft>
              <a:buNone/>
              <a:defRPr sz="1000"/>
            </a:lvl7pPr>
            <a:lvl8pPr lvl="7">
              <a:spcBef>
                <a:spcPts val="0"/>
              </a:spcBef>
              <a:spcAft>
                <a:spcPts val="0"/>
              </a:spcAft>
              <a:buNone/>
              <a:defRPr sz="1000"/>
            </a:lvl8pPr>
            <a:lvl9pPr lvl="8">
              <a:spcBef>
                <a:spcPts val="0"/>
              </a:spcBef>
              <a:spcAft>
                <a:spcPts val="0"/>
              </a:spcAft>
              <a:buNone/>
              <a:defRPr sz="1000"/>
            </a:lvl9pPr>
          </a:lstStyle>
          <a:p/>
        </p:txBody>
      </p:sp>
      <p:sp>
        <p:nvSpPr>
          <p:cNvPr id="82" name="Google Shape;82;p7"/>
          <p:cNvSpPr txBox="1"/>
          <p:nvPr>
            <p:ph type="title"/>
          </p:nvPr>
        </p:nvSpPr>
        <p:spPr>
          <a:xfrm>
            <a:off x="276075" y="457200"/>
            <a:ext cx="3800100" cy="587700"/>
          </a:xfrm>
          <a:prstGeom prst="rect">
            <a:avLst/>
          </a:prstGeom>
          <a:noFill/>
          <a:ln>
            <a:noFill/>
          </a:ln>
        </p:spPr>
        <p:txBody>
          <a:bodyPr anchorCtr="0" anchor="t" bIns="0" lIns="0" spcFirstLastPara="1" rIns="0" wrap="square" tIns="0">
            <a:spAutoFit/>
          </a:bodyPr>
          <a:lstStyle>
            <a:lvl1pPr lvl="0">
              <a:lnSpc>
                <a:spcPct val="90000"/>
              </a:lnSpc>
              <a:spcBef>
                <a:spcPts val="0"/>
              </a:spcBef>
              <a:spcAft>
                <a:spcPts val="0"/>
              </a:spcAft>
              <a:buNone/>
              <a:defRPr sz="2800">
                <a:solidFill>
                  <a:schemeClr val="lt1"/>
                </a:solidFill>
                <a:latin typeface="Playfair Display"/>
                <a:ea typeface="Playfair Display"/>
                <a:cs typeface="Playfair Display"/>
                <a:sym typeface="Playfair Display"/>
              </a:defRPr>
            </a:lvl1pPr>
            <a:lvl2pPr lvl="1">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2pPr>
            <a:lvl3pPr lvl="2">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3pPr>
            <a:lvl4pPr lvl="3">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4pPr>
            <a:lvl5pPr lvl="4">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5pPr>
            <a:lvl6pPr lvl="5">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6pPr>
            <a:lvl7pPr lvl="6">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7pPr>
            <a:lvl8pPr lvl="7">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8pPr>
            <a:lvl9pPr lvl="8">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9pPr>
          </a:lstStyle>
          <a:p/>
        </p:txBody>
      </p:sp>
      <p:sp>
        <p:nvSpPr>
          <p:cNvPr id="83" name="Google Shape;83;p7"/>
          <p:cNvSpPr txBox="1"/>
          <p:nvPr>
            <p:ph idx="22" type="subTitle"/>
          </p:nvPr>
        </p:nvSpPr>
        <p:spPr>
          <a:xfrm>
            <a:off x="276075" y="4815950"/>
            <a:ext cx="2010000" cy="1830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400"/>
              <a:buFont typeface="Lato"/>
              <a:buNone/>
              <a:defRPr sz="800"/>
            </a:lvl1pPr>
            <a:lvl2pPr lvl="1">
              <a:spcBef>
                <a:spcPts val="0"/>
              </a:spcBef>
              <a:spcAft>
                <a:spcPts val="0"/>
              </a:spcAft>
              <a:buClr>
                <a:schemeClr val="lt1"/>
              </a:buClr>
              <a:buSzPts val="1400"/>
              <a:buFont typeface="Lato"/>
              <a:buNone/>
              <a:defRPr/>
            </a:lvl2pPr>
            <a:lvl3pPr lvl="2">
              <a:spcBef>
                <a:spcPts val="0"/>
              </a:spcBef>
              <a:spcAft>
                <a:spcPts val="0"/>
              </a:spcAft>
              <a:buClr>
                <a:schemeClr val="lt1"/>
              </a:buClr>
              <a:buSzPts val="1400"/>
              <a:buFont typeface="Lato"/>
              <a:buNone/>
              <a:defRPr/>
            </a:lvl3pPr>
            <a:lvl4pPr lvl="3">
              <a:spcBef>
                <a:spcPts val="0"/>
              </a:spcBef>
              <a:spcAft>
                <a:spcPts val="0"/>
              </a:spcAft>
              <a:buClr>
                <a:schemeClr val="lt1"/>
              </a:buClr>
              <a:buSzPts val="1400"/>
              <a:buFont typeface="Lato"/>
              <a:buNone/>
              <a:defRPr/>
            </a:lvl4pPr>
            <a:lvl5pPr lvl="4">
              <a:spcBef>
                <a:spcPts val="0"/>
              </a:spcBef>
              <a:spcAft>
                <a:spcPts val="0"/>
              </a:spcAft>
              <a:buClr>
                <a:schemeClr val="lt1"/>
              </a:buClr>
              <a:buSzPts val="1400"/>
              <a:buFont typeface="Lato"/>
              <a:buNone/>
              <a:defRPr/>
            </a:lvl5pPr>
            <a:lvl6pPr lvl="5">
              <a:spcBef>
                <a:spcPts val="0"/>
              </a:spcBef>
              <a:spcAft>
                <a:spcPts val="0"/>
              </a:spcAft>
              <a:buClr>
                <a:schemeClr val="lt1"/>
              </a:buClr>
              <a:buSzPts val="1400"/>
              <a:buFont typeface="Lato"/>
              <a:buNone/>
              <a:defRPr/>
            </a:lvl6pPr>
            <a:lvl7pPr lvl="6">
              <a:spcBef>
                <a:spcPts val="0"/>
              </a:spcBef>
              <a:spcAft>
                <a:spcPts val="0"/>
              </a:spcAft>
              <a:buClr>
                <a:schemeClr val="lt1"/>
              </a:buClr>
              <a:buSzPts val="1400"/>
              <a:buFont typeface="Lato"/>
              <a:buNone/>
              <a:defRPr/>
            </a:lvl7pPr>
            <a:lvl8pPr lvl="7">
              <a:spcBef>
                <a:spcPts val="0"/>
              </a:spcBef>
              <a:spcAft>
                <a:spcPts val="0"/>
              </a:spcAft>
              <a:buClr>
                <a:schemeClr val="lt1"/>
              </a:buClr>
              <a:buSzPts val="1400"/>
              <a:buFont typeface="Lato"/>
              <a:buNone/>
              <a:defRPr/>
            </a:lvl8pPr>
            <a:lvl9pPr lvl="8">
              <a:spcBef>
                <a:spcPts val="0"/>
              </a:spcBef>
              <a:spcAft>
                <a:spcPts val="0"/>
              </a:spcAft>
              <a:buClr>
                <a:schemeClr val="lt1"/>
              </a:buClr>
              <a:buSzPts val="1400"/>
              <a:buFont typeface="Lato"/>
              <a:buNone/>
              <a:defRPr/>
            </a:lvl9pPr>
          </a:lstStyle>
          <a:p/>
        </p:txBody>
      </p:sp>
      <p:sp>
        <p:nvSpPr>
          <p:cNvPr id="84" name="Google Shape;84;p7"/>
          <p:cNvSpPr txBox="1"/>
          <p:nvPr>
            <p:ph idx="12" type="sldNum"/>
          </p:nvPr>
        </p:nvSpPr>
        <p:spPr>
          <a:xfrm>
            <a:off x="8656458" y="4815950"/>
            <a:ext cx="336000" cy="183000"/>
          </a:xfrm>
          <a:prstGeom prst="rect">
            <a:avLst/>
          </a:prstGeom>
          <a:noFill/>
          <a:ln>
            <a:noFill/>
          </a:ln>
        </p:spPr>
        <p:txBody>
          <a:bodyPr anchorCtr="0" anchor="ctr" bIns="91425" lIns="91425" spcFirstLastPara="1" rIns="91425" wrap="square" tIns="91425">
            <a:noAutofit/>
          </a:bodyPr>
          <a:lstStyle>
            <a:lvl1pPr lvl="0">
              <a:buNone/>
              <a:defRPr sz="800">
                <a:solidFill>
                  <a:schemeClr val="lt1"/>
                </a:solidFill>
                <a:latin typeface="Lato"/>
                <a:ea typeface="Lato"/>
                <a:cs typeface="Lato"/>
                <a:sym typeface="Lato"/>
              </a:defRPr>
            </a:lvl1pPr>
            <a:lvl2pPr lvl="1">
              <a:buNone/>
              <a:defRPr sz="800">
                <a:solidFill>
                  <a:schemeClr val="lt1"/>
                </a:solidFill>
                <a:latin typeface="Lato"/>
                <a:ea typeface="Lato"/>
                <a:cs typeface="Lato"/>
                <a:sym typeface="Lato"/>
              </a:defRPr>
            </a:lvl2pPr>
            <a:lvl3pPr lvl="2">
              <a:buNone/>
              <a:defRPr sz="800">
                <a:solidFill>
                  <a:schemeClr val="lt1"/>
                </a:solidFill>
                <a:latin typeface="Lato"/>
                <a:ea typeface="Lato"/>
                <a:cs typeface="Lato"/>
                <a:sym typeface="Lato"/>
              </a:defRPr>
            </a:lvl3pPr>
            <a:lvl4pPr lvl="3">
              <a:buNone/>
              <a:defRPr sz="800">
                <a:solidFill>
                  <a:schemeClr val="lt1"/>
                </a:solidFill>
                <a:latin typeface="Lato"/>
                <a:ea typeface="Lato"/>
                <a:cs typeface="Lato"/>
                <a:sym typeface="Lato"/>
              </a:defRPr>
            </a:lvl4pPr>
            <a:lvl5pPr lvl="4">
              <a:buNone/>
              <a:defRPr sz="800">
                <a:solidFill>
                  <a:schemeClr val="lt1"/>
                </a:solidFill>
                <a:latin typeface="Lato"/>
                <a:ea typeface="Lato"/>
                <a:cs typeface="Lato"/>
                <a:sym typeface="Lato"/>
              </a:defRPr>
            </a:lvl5pPr>
            <a:lvl6pPr lvl="5">
              <a:buNone/>
              <a:defRPr sz="800">
                <a:solidFill>
                  <a:schemeClr val="lt1"/>
                </a:solidFill>
                <a:latin typeface="Lato"/>
                <a:ea typeface="Lato"/>
                <a:cs typeface="Lato"/>
                <a:sym typeface="Lato"/>
              </a:defRPr>
            </a:lvl6pPr>
            <a:lvl7pPr lvl="6">
              <a:buNone/>
              <a:defRPr sz="800">
                <a:solidFill>
                  <a:schemeClr val="lt1"/>
                </a:solidFill>
                <a:latin typeface="Lato"/>
                <a:ea typeface="Lato"/>
                <a:cs typeface="Lato"/>
                <a:sym typeface="Lato"/>
              </a:defRPr>
            </a:lvl7pPr>
            <a:lvl8pPr lvl="7">
              <a:buNone/>
              <a:defRPr sz="800">
                <a:solidFill>
                  <a:schemeClr val="lt1"/>
                </a:solidFill>
                <a:latin typeface="Lato"/>
                <a:ea typeface="Lato"/>
                <a:cs typeface="Lato"/>
                <a:sym typeface="Lato"/>
              </a:defRPr>
            </a:lvl8pPr>
            <a:lvl9pPr lvl="8">
              <a:buNone/>
              <a:defRPr sz="800">
                <a:solidFill>
                  <a:schemeClr val="lt1"/>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main point">
  <p:cSld name="BLANK_1_1_1_1_1_1_2">
    <p:spTree>
      <p:nvGrpSpPr>
        <p:cNvPr id="85" name="Shape 85"/>
        <p:cNvGrpSpPr/>
        <p:nvPr/>
      </p:nvGrpSpPr>
      <p:grpSpPr>
        <a:xfrm>
          <a:off x="0" y="0"/>
          <a:ext cx="0" cy="0"/>
          <a:chOff x="0" y="0"/>
          <a:chExt cx="0" cy="0"/>
        </a:xfrm>
      </p:grpSpPr>
      <p:sp>
        <p:nvSpPr>
          <p:cNvPr id="86" name="Google Shape;86;p8"/>
          <p:cNvSpPr txBox="1"/>
          <p:nvPr>
            <p:ph type="title"/>
          </p:nvPr>
        </p:nvSpPr>
        <p:spPr>
          <a:xfrm>
            <a:off x="276075" y="457200"/>
            <a:ext cx="8594400" cy="587700"/>
          </a:xfrm>
          <a:prstGeom prst="rect">
            <a:avLst/>
          </a:prstGeom>
          <a:noFill/>
          <a:ln>
            <a:noFill/>
          </a:ln>
        </p:spPr>
        <p:txBody>
          <a:bodyPr anchorCtr="0" anchor="t" bIns="0" lIns="0" spcFirstLastPara="1" rIns="0" wrap="square" tIns="0">
            <a:spAutoFit/>
          </a:bodyPr>
          <a:lstStyle>
            <a:lvl1pPr lvl="0">
              <a:lnSpc>
                <a:spcPct val="90000"/>
              </a:lnSpc>
              <a:spcBef>
                <a:spcPts val="0"/>
              </a:spcBef>
              <a:spcAft>
                <a:spcPts val="0"/>
              </a:spcAft>
              <a:buNone/>
              <a:defRPr sz="4000">
                <a:solidFill>
                  <a:schemeClr val="lt1"/>
                </a:solidFill>
                <a:latin typeface="Playfair Display"/>
                <a:ea typeface="Playfair Display"/>
                <a:cs typeface="Playfair Display"/>
                <a:sym typeface="Playfair Display"/>
              </a:defRPr>
            </a:lvl1pPr>
            <a:lvl2pPr lvl="1">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2pPr>
            <a:lvl3pPr lvl="2">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3pPr>
            <a:lvl4pPr lvl="3">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4pPr>
            <a:lvl5pPr lvl="4">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5pPr>
            <a:lvl6pPr lvl="5">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6pPr>
            <a:lvl7pPr lvl="6">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7pPr>
            <a:lvl8pPr lvl="7">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8pPr>
            <a:lvl9pPr lvl="8">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9pPr>
          </a:lstStyle>
          <a:p/>
        </p:txBody>
      </p:sp>
      <p:sp>
        <p:nvSpPr>
          <p:cNvPr id="87" name="Google Shape;87;p8"/>
          <p:cNvSpPr txBox="1"/>
          <p:nvPr>
            <p:ph idx="1" type="subTitle"/>
          </p:nvPr>
        </p:nvSpPr>
        <p:spPr>
          <a:xfrm>
            <a:off x="276075" y="4815950"/>
            <a:ext cx="2010000" cy="1830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400"/>
              <a:buFont typeface="Lato"/>
              <a:buNone/>
              <a:defRPr sz="800"/>
            </a:lvl1pPr>
            <a:lvl2pPr lvl="1">
              <a:spcBef>
                <a:spcPts val="0"/>
              </a:spcBef>
              <a:spcAft>
                <a:spcPts val="0"/>
              </a:spcAft>
              <a:buClr>
                <a:schemeClr val="lt1"/>
              </a:buClr>
              <a:buSzPts val="1400"/>
              <a:buFont typeface="Lato"/>
              <a:buNone/>
              <a:defRPr/>
            </a:lvl2pPr>
            <a:lvl3pPr lvl="2">
              <a:spcBef>
                <a:spcPts val="0"/>
              </a:spcBef>
              <a:spcAft>
                <a:spcPts val="0"/>
              </a:spcAft>
              <a:buClr>
                <a:schemeClr val="lt1"/>
              </a:buClr>
              <a:buSzPts val="1400"/>
              <a:buFont typeface="Lato"/>
              <a:buNone/>
              <a:defRPr/>
            </a:lvl3pPr>
            <a:lvl4pPr lvl="3">
              <a:spcBef>
                <a:spcPts val="0"/>
              </a:spcBef>
              <a:spcAft>
                <a:spcPts val="0"/>
              </a:spcAft>
              <a:buClr>
                <a:schemeClr val="lt1"/>
              </a:buClr>
              <a:buSzPts val="1400"/>
              <a:buFont typeface="Lato"/>
              <a:buNone/>
              <a:defRPr/>
            </a:lvl4pPr>
            <a:lvl5pPr lvl="4">
              <a:spcBef>
                <a:spcPts val="0"/>
              </a:spcBef>
              <a:spcAft>
                <a:spcPts val="0"/>
              </a:spcAft>
              <a:buClr>
                <a:schemeClr val="lt1"/>
              </a:buClr>
              <a:buSzPts val="1400"/>
              <a:buFont typeface="Lato"/>
              <a:buNone/>
              <a:defRPr/>
            </a:lvl5pPr>
            <a:lvl6pPr lvl="5">
              <a:spcBef>
                <a:spcPts val="0"/>
              </a:spcBef>
              <a:spcAft>
                <a:spcPts val="0"/>
              </a:spcAft>
              <a:buClr>
                <a:schemeClr val="lt1"/>
              </a:buClr>
              <a:buSzPts val="1400"/>
              <a:buFont typeface="Lato"/>
              <a:buNone/>
              <a:defRPr/>
            </a:lvl6pPr>
            <a:lvl7pPr lvl="6">
              <a:spcBef>
                <a:spcPts val="0"/>
              </a:spcBef>
              <a:spcAft>
                <a:spcPts val="0"/>
              </a:spcAft>
              <a:buClr>
                <a:schemeClr val="lt1"/>
              </a:buClr>
              <a:buSzPts val="1400"/>
              <a:buFont typeface="Lato"/>
              <a:buNone/>
              <a:defRPr/>
            </a:lvl7pPr>
            <a:lvl8pPr lvl="7">
              <a:spcBef>
                <a:spcPts val="0"/>
              </a:spcBef>
              <a:spcAft>
                <a:spcPts val="0"/>
              </a:spcAft>
              <a:buClr>
                <a:schemeClr val="lt1"/>
              </a:buClr>
              <a:buSzPts val="1400"/>
              <a:buFont typeface="Lato"/>
              <a:buNone/>
              <a:defRPr/>
            </a:lvl8pPr>
            <a:lvl9pPr lvl="8">
              <a:spcBef>
                <a:spcPts val="0"/>
              </a:spcBef>
              <a:spcAft>
                <a:spcPts val="0"/>
              </a:spcAft>
              <a:buClr>
                <a:schemeClr val="lt1"/>
              </a:buClr>
              <a:buSzPts val="1400"/>
              <a:buFont typeface="Lato"/>
              <a:buNone/>
              <a:defRPr/>
            </a:lvl9pPr>
          </a:lstStyle>
          <a:p/>
        </p:txBody>
      </p:sp>
      <p:sp>
        <p:nvSpPr>
          <p:cNvPr id="88" name="Google Shape;88;p8"/>
          <p:cNvSpPr txBox="1"/>
          <p:nvPr>
            <p:ph idx="12" type="sldNum"/>
          </p:nvPr>
        </p:nvSpPr>
        <p:spPr>
          <a:xfrm>
            <a:off x="8656458" y="4815950"/>
            <a:ext cx="336000" cy="183000"/>
          </a:xfrm>
          <a:prstGeom prst="rect">
            <a:avLst/>
          </a:prstGeom>
          <a:noFill/>
          <a:ln>
            <a:noFill/>
          </a:ln>
        </p:spPr>
        <p:txBody>
          <a:bodyPr anchorCtr="0" anchor="ctr" bIns="91425" lIns="91425" spcFirstLastPara="1" rIns="91425" wrap="square" tIns="91425">
            <a:noAutofit/>
          </a:bodyPr>
          <a:lstStyle>
            <a:lvl1pPr lvl="0">
              <a:buNone/>
              <a:defRPr sz="800">
                <a:solidFill>
                  <a:schemeClr val="lt1"/>
                </a:solidFill>
                <a:latin typeface="Lato"/>
                <a:ea typeface="Lato"/>
                <a:cs typeface="Lato"/>
                <a:sym typeface="Lato"/>
              </a:defRPr>
            </a:lvl1pPr>
            <a:lvl2pPr lvl="1">
              <a:buNone/>
              <a:defRPr sz="800">
                <a:solidFill>
                  <a:schemeClr val="lt1"/>
                </a:solidFill>
                <a:latin typeface="Lato"/>
                <a:ea typeface="Lato"/>
                <a:cs typeface="Lato"/>
                <a:sym typeface="Lato"/>
              </a:defRPr>
            </a:lvl2pPr>
            <a:lvl3pPr lvl="2">
              <a:buNone/>
              <a:defRPr sz="800">
                <a:solidFill>
                  <a:schemeClr val="lt1"/>
                </a:solidFill>
                <a:latin typeface="Lato"/>
                <a:ea typeface="Lato"/>
                <a:cs typeface="Lato"/>
                <a:sym typeface="Lato"/>
              </a:defRPr>
            </a:lvl3pPr>
            <a:lvl4pPr lvl="3">
              <a:buNone/>
              <a:defRPr sz="800">
                <a:solidFill>
                  <a:schemeClr val="lt1"/>
                </a:solidFill>
                <a:latin typeface="Lato"/>
                <a:ea typeface="Lato"/>
                <a:cs typeface="Lato"/>
                <a:sym typeface="Lato"/>
              </a:defRPr>
            </a:lvl4pPr>
            <a:lvl5pPr lvl="4">
              <a:buNone/>
              <a:defRPr sz="800">
                <a:solidFill>
                  <a:schemeClr val="lt1"/>
                </a:solidFill>
                <a:latin typeface="Lato"/>
                <a:ea typeface="Lato"/>
                <a:cs typeface="Lato"/>
                <a:sym typeface="Lato"/>
              </a:defRPr>
            </a:lvl5pPr>
            <a:lvl6pPr lvl="5">
              <a:buNone/>
              <a:defRPr sz="800">
                <a:solidFill>
                  <a:schemeClr val="lt1"/>
                </a:solidFill>
                <a:latin typeface="Lato"/>
                <a:ea typeface="Lato"/>
                <a:cs typeface="Lato"/>
                <a:sym typeface="Lato"/>
              </a:defRPr>
            </a:lvl6pPr>
            <a:lvl7pPr lvl="6">
              <a:buNone/>
              <a:defRPr sz="800">
                <a:solidFill>
                  <a:schemeClr val="lt1"/>
                </a:solidFill>
                <a:latin typeface="Lato"/>
                <a:ea typeface="Lato"/>
                <a:cs typeface="Lato"/>
                <a:sym typeface="Lato"/>
              </a:defRPr>
            </a:lvl7pPr>
            <a:lvl8pPr lvl="7">
              <a:buNone/>
              <a:defRPr sz="800">
                <a:solidFill>
                  <a:schemeClr val="lt1"/>
                </a:solidFill>
                <a:latin typeface="Lato"/>
                <a:ea typeface="Lato"/>
                <a:cs typeface="Lato"/>
                <a:sym typeface="Lato"/>
              </a:defRPr>
            </a:lvl8pPr>
            <a:lvl9pPr lvl="8">
              <a:buNone/>
              <a:defRPr sz="800">
                <a:solidFill>
                  <a:schemeClr val="lt1"/>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
        <p:nvSpPr>
          <p:cNvPr id="89" name="Google Shape;89;p8"/>
          <p:cNvSpPr txBox="1"/>
          <p:nvPr>
            <p:ph idx="2" type="body"/>
          </p:nvPr>
        </p:nvSpPr>
        <p:spPr>
          <a:xfrm>
            <a:off x="276075" y="1763425"/>
            <a:ext cx="4342800" cy="7113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Lato"/>
              <a:buChar char="●"/>
              <a:defRPr sz="1000"/>
            </a:lvl1pPr>
            <a:lvl2pPr indent="-292100" lvl="1" marL="914400">
              <a:spcBef>
                <a:spcPts val="0"/>
              </a:spcBef>
              <a:spcAft>
                <a:spcPts val="0"/>
              </a:spcAft>
              <a:buClr>
                <a:schemeClr val="lt1"/>
              </a:buClr>
              <a:buSzPts val="1000"/>
              <a:buFont typeface="Lato"/>
              <a:buChar char="○"/>
              <a:defRPr sz="1000"/>
            </a:lvl2pPr>
            <a:lvl3pPr indent="-292100" lvl="2" marL="1371600">
              <a:spcBef>
                <a:spcPts val="0"/>
              </a:spcBef>
              <a:spcAft>
                <a:spcPts val="0"/>
              </a:spcAft>
              <a:buClr>
                <a:schemeClr val="lt1"/>
              </a:buClr>
              <a:buSzPts val="1000"/>
              <a:buFont typeface="Lato"/>
              <a:buChar char="■"/>
              <a:defRPr sz="1000"/>
            </a:lvl3pPr>
            <a:lvl4pPr indent="-292100" lvl="3" marL="1828800">
              <a:spcBef>
                <a:spcPts val="0"/>
              </a:spcBef>
              <a:spcAft>
                <a:spcPts val="0"/>
              </a:spcAft>
              <a:buClr>
                <a:schemeClr val="lt1"/>
              </a:buClr>
              <a:buSzPts val="1000"/>
              <a:buFont typeface="Lato"/>
              <a:buChar char="●"/>
              <a:defRPr sz="1000"/>
            </a:lvl4pPr>
            <a:lvl5pPr indent="-292100" lvl="4" marL="2286000">
              <a:spcBef>
                <a:spcPts val="0"/>
              </a:spcBef>
              <a:spcAft>
                <a:spcPts val="0"/>
              </a:spcAft>
              <a:buClr>
                <a:schemeClr val="lt1"/>
              </a:buClr>
              <a:buSzPts val="1000"/>
              <a:buFont typeface="Lato"/>
              <a:buChar char="○"/>
              <a:defRPr sz="1000"/>
            </a:lvl5pPr>
            <a:lvl6pPr indent="-292100" lvl="5" marL="2743200">
              <a:spcBef>
                <a:spcPts val="0"/>
              </a:spcBef>
              <a:spcAft>
                <a:spcPts val="0"/>
              </a:spcAft>
              <a:buClr>
                <a:schemeClr val="lt1"/>
              </a:buClr>
              <a:buSzPts val="1000"/>
              <a:buFont typeface="Lato"/>
              <a:buChar char="■"/>
              <a:defRPr sz="1000"/>
            </a:lvl6pPr>
            <a:lvl7pPr indent="-292100" lvl="6" marL="3200400">
              <a:spcBef>
                <a:spcPts val="0"/>
              </a:spcBef>
              <a:spcAft>
                <a:spcPts val="0"/>
              </a:spcAft>
              <a:buClr>
                <a:schemeClr val="lt1"/>
              </a:buClr>
              <a:buSzPts val="1000"/>
              <a:buFont typeface="Lato"/>
              <a:buChar char="●"/>
              <a:defRPr sz="1000"/>
            </a:lvl7pPr>
            <a:lvl8pPr indent="-292100" lvl="7" marL="3657600">
              <a:spcBef>
                <a:spcPts val="0"/>
              </a:spcBef>
              <a:spcAft>
                <a:spcPts val="0"/>
              </a:spcAft>
              <a:buClr>
                <a:schemeClr val="lt1"/>
              </a:buClr>
              <a:buSzPts val="1000"/>
              <a:buFont typeface="Lato"/>
              <a:buChar char="○"/>
              <a:defRPr sz="1000"/>
            </a:lvl8pPr>
            <a:lvl9pPr indent="-292100" lvl="8" marL="4114800">
              <a:spcBef>
                <a:spcPts val="0"/>
              </a:spcBef>
              <a:spcAft>
                <a:spcPts val="0"/>
              </a:spcAft>
              <a:buClr>
                <a:schemeClr val="lt1"/>
              </a:buClr>
              <a:buSzPts val="1000"/>
              <a:buFont typeface="Lato"/>
              <a:buChar char="■"/>
              <a:defRPr sz="10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statement with picture">
  <p:cSld name="BLANK_1_1_1_1_1_1_1_2">
    <p:spTree>
      <p:nvGrpSpPr>
        <p:cNvPr id="90" name="Shape 90"/>
        <p:cNvGrpSpPr/>
        <p:nvPr/>
      </p:nvGrpSpPr>
      <p:grpSpPr>
        <a:xfrm>
          <a:off x="0" y="0"/>
          <a:ext cx="0" cy="0"/>
          <a:chOff x="0" y="0"/>
          <a:chExt cx="0" cy="0"/>
        </a:xfrm>
      </p:grpSpPr>
      <p:sp>
        <p:nvSpPr>
          <p:cNvPr id="91" name="Google Shape;91;p9"/>
          <p:cNvSpPr txBox="1"/>
          <p:nvPr>
            <p:ph type="title"/>
          </p:nvPr>
        </p:nvSpPr>
        <p:spPr>
          <a:xfrm>
            <a:off x="1182150" y="1765350"/>
            <a:ext cx="6779700" cy="1765200"/>
          </a:xfrm>
          <a:prstGeom prst="rect">
            <a:avLst/>
          </a:prstGeom>
        </p:spPr>
        <p:txBody>
          <a:bodyPr anchorCtr="0" anchor="ctr" bIns="0" lIns="0" spcFirstLastPara="1" rIns="0" wrap="square" tIns="0">
            <a:noAutofit/>
          </a:bodyPr>
          <a:lstStyle>
            <a:lvl1pPr lvl="0" algn="ctr">
              <a:lnSpc>
                <a:spcPct val="90000"/>
              </a:lnSpc>
              <a:spcBef>
                <a:spcPts val="0"/>
              </a:spcBef>
              <a:spcAft>
                <a:spcPts val="0"/>
              </a:spcAft>
              <a:buNone/>
              <a:defRPr/>
            </a:lvl1pPr>
            <a:lvl2pPr lvl="1" algn="ctr">
              <a:lnSpc>
                <a:spcPct val="90000"/>
              </a:lnSpc>
              <a:spcBef>
                <a:spcPts val="0"/>
              </a:spcBef>
              <a:spcAft>
                <a:spcPts val="0"/>
              </a:spcAft>
              <a:buNone/>
              <a:defRPr/>
            </a:lvl2pPr>
            <a:lvl3pPr lvl="2" algn="ctr">
              <a:lnSpc>
                <a:spcPct val="90000"/>
              </a:lnSpc>
              <a:spcBef>
                <a:spcPts val="0"/>
              </a:spcBef>
              <a:spcAft>
                <a:spcPts val="0"/>
              </a:spcAft>
              <a:buNone/>
              <a:defRPr/>
            </a:lvl3pPr>
            <a:lvl4pPr lvl="3" algn="ctr">
              <a:lnSpc>
                <a:spcPct val="90000"/>
              </a:lnSpc>
              <a:spcBef>
                <a:spcPts val="0"/>
              </a:spcBef>
              <a:spcAft>
                <a:spcPts val="0"/>
              </a:spcAft>
              <a:buNone/>
              <a:defRPr/>
            </a:lvl4pPr>
            <a:lvl5pPr lvl="4" algn="ctr">
              <a:lnSpc>
                <a:spcPct val="90000"/>
              </a:lnSpc>
              <a:spcBef>
                <a:spcPts val="0"/>
              </a:spcBef>
              <a:spcAft>
                <a:spcPts val="0"/>
              </a:spcAft>
              <a:buNone/>
              <a:defRPr/>
            </a:lvl5pPr>
            <a:lvl6pPr lvl="5" algn="ctr">
              <a:lnSpc>
                <a:spcPct val="90000"/>
              </a:lnSpc>
              <a:spcBef>
                <a:spcPts val="0"/>
              </a:spcBef>
              <a:spcAft>
                <a:spcPts val="0"/>
              </a:spcAft>
              <a:buNone/>
              <a:defRPr/>
            </a:lvl6pPr>
            <a:lvl7pPr lvl="6" algn="ctr">
              <a:lnSpc>
                <a:spcPct val="90000"/>
              </a:lnSpc>
              <a:spcBef>
                <a:spcPts val="0"/>
              </a:spcBef>
              <a:spcAft>
                <a:spcPts val="0"/>
              </a:spcAft>
              <a:buNone/>
              <a:defRPr/>
            </a:lvl7pPr>
            <a:lvl8pPr lvl="7" algn="ctr">
              <a:lnSpc>
                <a:spcPct val="90000"/>
              </a:lnSpc>
              <a:spcBef>
                <a:spcPts val="0"/>
              </a:spcBef>
              <a:spcAft>
                <a:spcPts val="0"/>
              </a:spcAft>
              <a:buNone/>
              <a:defRPr/>
            </a:lvl8pPr>
            <a:lvl9pPr lvl="8" algn="ctr">
              <a:lnSpc>
                <a:spcPct val="90000"/>
              </a:lnSpc>
              <a:spcBef>
                <a:spcPts val="0"/>
              </a:spcBef>
              <a:spcAft>
                <a:spcPts val="0"/>
              </a:spcAft>
              <a:buNone/>
              <a:defRPr/>
            </a:lvl9pPr>
          </a:lstStyle>
          <a:p/>
        </p:txBody>
      </p:sp>
      <p:sp>
        <p:nvSpPr>
          <p:cNvPr id="92" name="Google Shape;92;p9"/>
          <p:cNvSpPr txBox="1"/>
          <p:nvPr>
            <p:ph idx="2" type="title"/>
          </p:nvPr>
        </p:nvSpPr>
        <p:spPr>
          <a:xfrm>
            <a:off x="1182150" y="4058050"/>
            <a:ext cx="6779700" cy="397200"/>
          </a:xfrm>
          <a:prstGeom prst="rect">
            <a:avLst/>
          </a:prstGeom>
          <a:noFill/>
          <a:ln>
            <a:noFill/>
          </a:ln>
        </p:spPr>
        <p:txBody>
          <a:bodyPr anchorCtr="0" anchor="t" bIns="0" lIns="0" spcFirstLastPara="1" rIns="0" wrap="square" tIns="0">
            <a:noAutofit/>
          </a:bodyPr>
          <a:lstStyle>
            <a:lvl1pPr lvl="0" algn="ctr">
              <a:lnSpc>
                <a:spcPct val="115000"/>
              </a:lnSpc>
              <a:spcBef>
                <a:spcPts val="0"/>
              </a:spcBef>
              <a:spcAft>
                <a:spcPts val="0"/>
              </a:spcAft>
              <a:buNone/>
              <a:defRPr sz="1200">
                <a:solidFill>
                  <a:schemeClr val="lt1"/>
                </a:solidFill>
                <a:latin typeface="Lato"/>
                <a:ea typeface="Lato"/>
                <a:cs typeface="Lato"/>
                <a:sym typeface="Lato"/>
              </a:defRPr>
            </a:lvl1pPr>
            <a:lvl2pPr lvl="1" algn="ctr">
              <a:lnSpc>
                <a:spcPct val="115000"/>
              </a:lnSpc>
              <a:spcBef>
                <a:spcPts val="0"/>
              </a:spcBef>
              <a:spcAft>
                <a:spcPts val="0"/>
              </a:spcAft>
              <a:buNone/>
              <a:defRPr sz="1200">
                <a:solidFill>
                  <a:schemeClr val="lt1"/>
                </a:solidFill>
                <a:latin typeface="Lato"/>
                <a:ea typeface="Lato"/>
                <a:cs typeface="Lato"/>
                <a:sym typeface="Lato"/>
              </a:defRPr>
            </a:lvl2pPr>
            <a:lvl3pPr lvl="2" algn="ctr">
              <a:lnSpc>
                <a:spcPct val="115000"/>
              </a:lnSpc>
              <a:spcBef>
                <a:spcPts val="0"/>
              </a:spcBef>
              <a:spcAft>
                <a:spcPts val="0"/>
              </a:spcAft>
              <a:buNone/>
              <a:defRPr sz="1200">
                <a:solidFill>
                  <a:schemeClr val="lt1"/>
                </a:solidFill>
                <a:latin typeface="Lato"/>
                <a:ea typeface="Lato"/>
                <a:cs typeface="Lato"/>
                <a:sym typeface="Lato"/>
              </a:defRPr>
            </a:lvl3pPr>
            <a:lvl4pPr lvl="3" algn="ctr">
              <a:lnSpc>
                <a:spcPct val="115000"/>
              </a:lnSpc>
              <a:spcBef>
                <a:spcPts val="0"/>
              </a:spcBef>
              <a:spcAft>
                <a:spcPts val="0"/>
              </a:spcAft>
              <a:buNone/>
              <a:defRPr sz="1200">
                <a:solidFill>
                  <a:schemeClr val="lt1"/>
                </a:solidFill>
                <a:latin typeface="Lato"/>
                <a:ea typeface="Lato"/>
                <a:cs typeface="Lato"/>
                <a:sym typeface="Lato"/>
              </a:defRPr>
            </a:lvl4pPr>
            <a:lvl5pPr lvl="4" algn="ctr">
              <a:lnSpc>
                <a:spcPct val="115000"/>
              </a:lnSpc>
              <a:spcBef>
                <a:spcPts val="0"/>
              </a:spcBef>
              <a:spcAft>
                <a:spcPts val="0"/>
              </a:spcAft>
              <a:buNone/>
              <a:defRPr sz="1200">
                <a:solidFill>
                  <a:schemeClr val="lt1"/>
                </a:solidFill>
                <a:latin typeface="Lato"/>
                <a:ea typeface="Lato"/>
                <a:cs typeface="Lato"/>
                <a:sym typeface="Lato"/>
              </a:defRPr>
            </a:lvl5pPr>
            <a:lvl6pPr lvl="5" algn="ctr">
              <a:lnSpc>
                <a:spcPct val="115000"/>
              </a:lnSpc>
              <a:spcBef>
                <a:spcPts val="0"/>
              </a:spcBef>
              <a:spcAft>
                <a:spcPts val="0"/>
              </a:spcAft>
              <a:buNone/>
              <a:defRPr sz="1200">
                <a:solidFill>
                  <a:schemeClr val="lt1"/>
                </a:solidFill>
                <a:latin typeface="Lato"/>
                <a:ea typeface="Lato"/>
                <a:cs typeface="Lato"/>
                <a:sym typeface="Lato"/>
              </a:defRPr>
            </a:lvl6pPr>
            <a:lvl7pPr lvl="6" algn="ctr">
              <a:lnSpc>
                <a:spcPct val="115000"/>
              </a:lnSpc>
              <a:spcBef>
                <a:spcPts val="0"/>
              </a:spcBef>
              <a:spcAft>
                <a:spcPts val="0"/>
              </a:spcAft>
              <a:buNone/>
              <a:defRPr sz="1200">
                <a:solidFill>
                  <a:schemeClr val="lt1"/>
                </a:solidFill>
                <a:latin typeface="Lato"/>
                <a:ea typeface="Lato"/>
                <a:cs typeface="Lato"/>
                <a:sym typeface="Lato"/>
              </a:defRPr>
            </a:lvl7pPr>
            <a:lvl8pPr lvl="7" algn="ctr">
              <a:lnSpc>
                <a:spcPct val="115000"/>
              </a:lnSpc>
              <a:spcBef>
                <a:spcPts val="0"/>
              </a:spcBef>
              <a:spcAft>
                <a:spcPts val="0"/>
              </a:spcAft>
              <a:buNone/>
              <a:defRPr sz="1200">
                <a:solidFill>
                  <a:schemeClr val="lt1"/>
                </a:solidFill>
                <a:latin typeface="Lato"/>
                <a:ea typeface="Lato"/>
                <a:cs typeface="Lato"/>
                <a:sym typeface="Lato"/>
              </a:defRPr>
            </a:lvl8pPr>
            <a:lvl9pPr lvl="8" algn="ctr">
              <a:lnSpc>
                <a:spcPct val="115000"/>
              </a:lnSpc>
              <a:spcBef>
                <a:spcPts val="0"/>
              </a:spcBef>
              <a:spcAft>
                <a:spcPts val="0"/>
              </a:spcAft>
              <a:buNone/>
              <a:defRPr sz="1200">
                <a:solidFill>
                  <a:schemeClr val="lt1"/>
                </a:solidFill>
                <a:latin typeface="Lato"/>
                <a:ea typeface="Lato"/>
                <a:cs typeface="Lato"/>
                <a:sym typeface="Lato"/>
              </a:defRPr>
            </a:lvl9pPr>
          </a:lstStyle>
          <a:p/>
        </p:txBody>
      </p:sp>
      <p:sp>
        <p:nvSpPr>
          <p:cNvPr id="93" name="Google Shape;93;p9"/>
          <p:cNvSpPr txBox="1"/>
          <p:nvPr>
            <p:ph idx="1" type="subTitle"/>
          </p:nvPr>
        </p:nvSpPr>
        <p:spPr>
          <a:xfrm>
            <a:off x="276075" y="4815950"/>
            <a:ext cx="2010000" cy="1830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400"/>
              <a:buFont typeface="Lato"/>
              <a:buNone/>
              <a:defRPr sz="800"/>
            </a:lvl1pPr>
            <a:lvl2pPr lvl="1">
              <a:spcBef>
                <a:spcPts val="0"/>
              </a:spcBef>
              <a:spcAft>
                <a:spcPts val="0"/>
              </a:spcAft>
              <a:buClr>
                <a:schemeClr val="lt1"/>
              </a:buClr>
              <a:buSzPts val="1400"/>
              <a:buFont typeface="Lato"/>
              <a:buNone/>
              <a:defRPr/>
            </a:lvl2pPr>
            <a:lvl3pPr lvl="2">
              <a:spcBef>
                <a:spcPts val="0"/>
              </a:spcBef>
              <a:spcAft>
                <a:spcPts val="0"/>
              </a:spcAft>
              <a:buClr>
                <a:schemeClr val="lt1"/>
              </a:buClr>
              <a:buSzPts val="1400"/>
              <a:buFont typeface="Lato"/>
              <a:buNone/>
              <a:defRPr/>
            </a:lvl3pPr>
            <a:lvl4pPr lvl="3">
              <a:spcBef>
                <a:spcPts val="0"/>
              </a:spcBef>
              <a:spcAft>
                <a:spcPts val="0"/>
              </a:spcAft>
              <a:buClr>
                <a:schemeClr val="lt1"/>
              </a:buClr>
              <a:buSzPts val="1400"/>
              <a:buFont typeface="Lato"/>
              <a:buNone/>
              <a:defRPr/>
            </a:lvl4pPr>
            <a:lvl5pPr lvl="4">
              <a:spcBef>
                <a:spcPts val="0"/>
              </a:spcBef>
              <a:spcAft>
                <a:spcPts val="0"/>
              </a:spcAft>
              <a:buClr>
                <a:schemeClr val="lt1"/>
              </a:buClr>
              <a:buSzPts val="1400"/>
              <a:buFont typeface="Lato"/>
              <a:buNone/>
              <a:defRPr/>
            </a:lvl5pPr>
            <a:lvl6pPr lvl="5">
              <a:spcBef>
                <a:spcPts val="0"/>
              </a:spcBef>
              <a:spcAft>
                <a:spcPts val="0"/>
              </a:spcAft>
              <a:buClr>
                <a:schemeClr val="lt1"/>
              </a:buClr>
              <a:buSzPts val="1400"/>
              <a:buFont typeface="Lato"/>
              <a:buNone/>
              <a:defRPr/>
            </a:lvl6pPr>
            <a:lvl7pPr lvl="6">
              <a:spcBef>
                <a:spcPts val="0"/>
              </a:spcBef>
              <a:spcAft>
                <a:spcPts val="0"/>
              </a:spcAft>
              <a:buClr>
                <a:schemeClr val="lt1"/>
              </a:buClr>
              <a:buSzPts val="1400"/>
              <a:buFont typeface="Lato"/>
              <a:buNone/>
              <a:defRPr/>
            </a:lvl7pPr>
            <a:lvl8pPr lvl="7">
              <a:spcBef>
                <a:spcPts val="0"/>
              </a:spcBef>
              <a:spcAft>
                <a:spcPts val="0"/>
              </a:spcAft>
              <a:buClr>
                <a:schemeClr val="lt1"/>
              </a:buClr>
              <a:buSzPts val="1400"/>
              <a:buFont typeface="Lato"/>
              <a:buNone/>
              <a:defRPr/>
            </a:lvl8pPr>
            <a:lvl9pPr lvl="8">
              <a:spcBef>
                <a:spcPts val="0"/>
              </a:spcBef>
              <a:spcAft>
                <a:spcPts val="0"/>
              </a:spcAft>
              <a:buClr>
                <a:schemeClr val="lt1"/>
              </a:buClr>
              <a:buSzPts val="1400"/>
              <a:buFont typeface="Lato"/>
              <a:buNone/>
              <a:defRPr/>
            </a:lvl9pPr>
          </a:lstStyle>
          <a:p/>
        </p:txBody>
      </p:sp>
      <p:sp>
        <p:nvSpPr>
          <p:cNvPr id="94" name="Google Shape;94;p9"/>
          <p:cNvSpPr txBox="1"/>
          <p:nvPr>
            <p:ph idx="12" type="sldNum"/>
          </p:nvPr>
        </p:nvSpPr>
        <p:spPr>
          <a:xfrm>
            <a:off x="8656458" y="4815950"/>
            <a:ext cx="336000" cy="183000"/>
          </a:xfrm>
          <a:prstGeom prst="rect">
            <a:avLst/>
          </a:prstGeom>
          <a:noFill/>
          <a:ln>
            <a:noFill/>
          </a:ln>
        </p:spPr>
        <p:txBody>
          <a:bodyPr anchorCtr="0" anchor="ctr" bIns="91425" lIns="91425" spcFirstLastPara="1" rIns="91425" wrap="square" tIns="91425">
            <a:noAutofit/>
          </a:bodyPr>
          <a:lstStyle>
            <a:lvl1pPr lvl="0">
              <a:buNone/>
              <a:defRPr sz="800">
                <a:solidFill>
                  <a:schemeClr val="lt1"/>
                </a:solidFill>
                <a:latin typeface="Lato"/>
                <a:ea typeface="Lato"/>
                <a:cs typeface="Lato"/>
                <a:sym typeface="Lato"/>
              </a:defRPr>
            </a:lvl1pPr>
            <a:lvl2pPr lvl="1">
              <a:buNone/>
              <a:defRPr sz="800">
                <a:solidFill>
                  <a:schemeClr val="lt1"/>
                </a:solidFill>
                <a:latin typeface="Lato"/>
                <a:ea typeface="Lato"/>
                <a:cs typeface="Lato"/>
                <a:sym typeface="Lato"/>
              </a:defRPr>
            </a:lvl2pPr>
            <a:lvl3pPr lvl="2">
              <a:buNone/>
              <a:defRPr sz="800">
                <a:solidFill>
                  <a:schemeClr val="lt1"/>
                </a:solidFill>
                <a:latin typeface="Lato"/>
                <a:ea typeface="Lato"/>
                <a:cs typeface="Lato"/>
                <a:sym typeface="Lato"/>
              </a:defRPr>
            </a:lvl3pPr>
            <a:lvl4pPr lvl="3">
              <a:buNone/>
              <a:defRPr sz="800">
                <a:solidFill>
                  <a:schemeClr val="lt1"/>
                </a:solidFill>
                <a:latin typeface="Lato"/>
                <a:ea typeface="Lato"/>
                <a:cs typeface="Lato"/>
                <a:sym typeface="Lato"/>
              </a:defRPr>
            </a:lvl4pPr>
            <a:lvl5pPr lvl="4">
              <a:buNone/>
              <a:defRPr sz="800">
                <a:solidFill>
                  <a:schemeClr val="lt1"/>
                </a:solidFill>
                <a:latin typeface="Lato"/>
                <a:ea typeface="Lato"/>
                <a:cs typeface="Lato"/>
                <a:sym typeface="Lato"/>
              </a:defRPr>
            </a:lvl5pPr>
            <a:lvl6pPr lvl="5">
              <a:buNone/>
              <a:defRPr sz="800">
                <a:solidFill>
                  <a:schemeClr val="lt1"/>
                </a:solidFill>
                <a:latin typeface="Lato"/>
                <a:ea typeface="Lato"/>
                <a:cs typeface="Lato"/>
                <a:sym typeface="Lato"/>
              </a:defRPr>
            </a:lvl6pPr>
            <a:lvl7pPr lvl="6">
              <a:buNone/>
              <a:defRPr sz="800">
                <a:solidFill>
                  <a:schemeClr val="lt1"/>
                </a:solidFill>
                <a:latin typeface="Lato"/>
                <a:ea typeface="Lato"/>
                <a:cs typeface="Lato"/>
                <a:sym typeface="Lato"/>
              </a:defRPr>
            </a:lvl7pPr>
            <a:lvl8pPr lvl="7">
              <a:buNone/>
              <a:defRPr sz="800">
                <a:solidFill>
                  <a:schemeClr val="lt1"/>
                </a:solidFill>
                <a:latin typeface="Lato"/>
                <a:ea typeface="Lato"/>
                <a:cs typeface="Lato"/>
                <a:sym typeface="Lato"/>
              </a:defRPr>
            </a:lvl8pPr>
            <a:lvl9pPr lvl="8">
              <a:buNone/>
              <a:defRPr sz="800">
                <a:solidFill>
                  <a:schemeClr val="lt1"/>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
        <p:nvSpPr>
          <p:cNvPr id="95" name="Google Shape;95;p9"/>
          <p:cNvSpPr/>
          <p:nvPr>
            <p:ph idx="3" type="pic"/>
          </p:nvPr>
        </p:nvSpPr>
        <p:spPr>
          <a:xfrm>
            <a:off x="0" y="0"/>
            <a:ext cx="9144000" cy="1079100"/>
          </a:xfrm>
          <a:prstGeom prst="rect">
            <a:avLst/>
          </a:prstGeom>
          <a:noFill/>
          <a:ln>
            <a:no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Alt 1">
  <p:cSld name="BLANK_1_1_1_1_1_1_1_1_1_1_1">
    <p:bg>
      <p:bgPr>
        <a:solidFill>
          <a:schemeClr val="dk2"/>
        </a:solidFill>
      </p:bgPr>
    </p:bg>
    <p:spTree>
      <p:nvGrpSpPr>
        <p:cNvPr id="96" name="Shape 96"/>
        <p:cNvGrpSpPr/>
        <p:nvPr/>
      </p:nvGrpSpPr>
      <p:grpSpPr>
        <a:xfrm>
          <a:off x="0" y="0"/>
          <a:ext cx="0" cy="0"/>
          <a:chOff x="0" y="0"/>
          <a:chExt cx="0" cy="0"/>
        </a:xfrm>
      </p:grpSpPr>
      <p:sp>
        <p:nvSpPr>
          <p:cNvPr id="97" name="Google Shape;97;p10"/>
          <p:cNvSpPr txBox="1"/>
          <p:nvPr>
            <p:ph type="title"/>
          </p:nvPr>
        </p:nvSpPr>
        <p:spPr>
          <a:xfrm>
            <a:off x="270983" y="1985025"/>
            <a:ext cx="3342900" cy="2733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1800"/>
            </a:lvl1pPr>
            <a:lvl2pPr lvl="1">
              <a:lnSpc>
                <a:spcPct val="115000"/>
              </a:lnSpc>
              <a:spcBef>
                <a:spcPts val="0"/>
              </a:spcBef>
              <a:spcAft>
                <a:spcPts val="0"/>
              </a:spcAft>
              <a:buNone/>
              <a:defRPr sz="1800"/>
            </a:lvl2pPr>
            <a:lvl3pPr lvl="2">
              <a:lnSpc>
                <a:spcPct val="115000"/>
              </a:lnSpc>
              <a:spcBef>
                <a:spcPts val="0"/>
              </a:spcBef>
              <a:spcAft>
                <a:spcPts val="0"/>
              </a:spcAft>
              <a:buNone/>
              <a:defRPr sz="1800"/>
            </a:lvl3pPr>
            <a:lvl4pPr lvl="3">
              <a:lnSpc>
                <a:spcPct val="115000"/>
              </a:lnSpc>
              <a:spcBef>
                <a:spcPts val="0"/>
              </a:spcBef>
              <a:spcAft>
                <a:spcPts val="0"/>
              </a:spcAft>
              <a:buNone/>
              <a:defRPr sz="1800"/>
            </a:lvl4pPr>
            <a:lvl5pPr lvl="4">
              <a:lnSpc>
                <a:spcPct val="115000"/>
              </a:lnSpc>
              <a:spcBef>
                <a:spcPts val="0"/>
              </a:spcBef>
              <a:spcAft>
                <a:spcPts val="0"/>
              </a:spcAft>
              <a:buNone/>
              <a:defRPr sz="1800"/>
            </a:lvl5pPr>
            <a:lvl6pPr lvl="5">
              <a:lnSpc>
                <a:spcPct val="115000"/>
              </a:lnSpc>
              <a:spcBef>
                <a:spcPts val="0"/>
              </a:spcBef>
              <a:spcAft>
                <a:spcPts val="0"/>
              </a:spcAft>
              <a:buNone/>
              <a:defRPr sz="1800"/>
            </a:lvl6pPr>
            <a:lvl7pPr lvl="6">
              <a:lnSpc>
                <a:spcPct val="115000"/>
              </a:lnSpc>
              <a:spcBef>
                <a:spcPts val="0"/>
              </a:spcBef>
              <a:spcAft>
                <a:spcPts val="0"/>
              </a:spcAft>
              <a:buNone/>
              <a:defRPr sz="1800"/>
            </a:lvl7pPr>
            <a:lvl8pPr lvl="7">
              <a:lnSpc>
                <a:spcPct val="115000"/>
              </a:lnSpc>
              <a:spcBef>
                <a:spcPts val="0"/>
              </a:spcBef>
              <a:spcAft>
                <a:spcPts val="0"/>
              </a:spcAft>
              <a:buNone/>
              <a:defRPr sz="1800"/>
            </a:lvl8pPr>
            <a:lvl9pPr lvl="8">
              <a:lnSpc>
                <a:spcPct val="115000"/>
              </a:lnSpc>
              <a:spcBef>
                <a:spcPts val="0"/>
              </a:spcBef>
              <a:spcAft>
                <a:spcPts val="0"/>
              </a:spcAft>
              <a:buNone/>
              <a:defRPr sz="1800"/>
            </a:lvl9pPr>
          </a:lstStyle>
          <a:p/>
        </p:txBody>
      </p:sp>
      <p:sp>
        <p:nvSpPr>
          <p:cNvPr id="98" name="Google Shape;98;p10"/>
          <p:cNvSpPr txBox="1"/>
          <p:nvPr>
            <p:ph idx="2" type="title"/>
          </p:nvPr>
        </p:nvSpPr>
        <p:spPr>
          <a:xfrm>
            <a:off x="270983" y="2922825"/>
            <a:ext cx="3342900" cy="273300"/>
          </a:xfrm>
          <a:prstGeom prst="rect">
            <a:avLst/>
          </a:prstGeom>
          <a:noFill/>
          <a:ln>
            <a:noFill/>
          </a:ln>
        </p:spPr>
        <p:txBody>
          <a:bodyPr anchorCtr="0" anchor="t" bIns="0" lIns="0" spcFirstLastPara="1" rIns="0" wrap="square" tIns="0">
            <a:spAutoFit/>
          </a:bodyPr>
          <a:lstStyle>
            <a:lvl1pPr lvl="0">
              <a:lnSpc>
                <a:spcPct val="90000"/>
              </a:lnSpc>
              <a:spcBef>
                <a:spcPts val="0"/>
              </a:spcBef>
              <a:spcAft>
                <a:spcPts val="0"/>
              </a:spcAft>
              <a:buNone/>
              <a:defRPr sz="1800">
                <a:solidFill>
                  <a:schemeClr val="lt1"/>
                </a:solidFill>
                <a:latin typeface="Playfair Display"/>
                <a:ea typeface="Playfair Display"/>
                <a:cs typeface="Playfair Display"/>
                <a:sym typeface="Playfair Display"/>
              </a:defRPr>
            </a:lvl1pPr>
            <a:lvl2pPr lvl="1">
              <a:lnSpc>
                <a:spcPct val="115000"/>
              </a:lnSpc>
              <a:spcBef>
                <a:spcPts val="0"/>
              </a:spcBef>
              <a:spcAft>
                <a:spcPts val="0"/>
              </a:spcAft>
              <a:buNone/>
              <a:defRPr sz="1800">
                <a:solidFill>
                  <a:schemeClr val="lt1"/>
                </a:solidFill>
                <a:latin typeface="Playfair Display"/>
                <a:ea typeface="Playfair Display"/>
                <a:cs typeface="Playfair Display"/>
                <a:sym typeface="Playfair Display"/>
              </a:defRPr>
            </a:lvl2pPr>
            <a:lvl3pPr lvl="2">
              <a:lnSpc>
                <a:spcPct val="115000"/>
              </a:lnSpc>
              <a:spcBef>
                <a:spcPts val="0"/>
              </a:spcBef>
              <a:spcAft>
                <a:spcPts val="0"/>
              </a:spcAft>
              <a:buNone/>
              <a:defRPr sz="1800">
                <a:solidFill>
                  <a:schemeClr val="lt1"/>
                </a:solidFill>
                <a:latin typeface="Playfair Display"/>
                <a:ea typeface="Playfair Display"/>
                <a:cs typeface="Playfair Display"/>
                <a:sym typeface="Playfair Display"/>
              </a:defRPr>
            </a:lvl3pPr>
            <a:lvl4pPr lvl="3">
              <a:lnSpc>
                <a:spcPct val="115000"/>
              </a:lnSpc>
              <a:spcBef>
                <a:spcPts val="0"/>
              </a:spcBef>
              <a:spcAft>
                <a:spcPts val="0"/>
              </a:spcAft>
              <a:buNone/>
              <a:defRPr sz="1800">
                <a:solidFill>
                  <a:schemeClr val="lt1"/>
                </a:solidFill>
                <a:latin typeface="Playfair Display"/>
                <a:ea typeface="Playfair Display"/>
                <a:cs typeface="Playfair Display"/>
                <a:sym typeface="Playfair Display"/>
              </a:defRPr>
            </a:lvl4pPr>
            <a:lvl5pPr lvl="4">
              <a:lnSpc>
                <a:spcPct val="115000"/>
              </a:lnSpc>
              <a:spcBef>
                <a:spcPts val="0"/>
              </a:spcBef>
              <a:spcAft>
                <a:spcPts val="0"/>
              </a:spcAft>
              <a:buNone/>
              <a:defRPr sz="1800">
                <a:solidFill>
                  <a:schemeClr val="lt1"/>
                </a:solidFill>
                <a:latin typeface="Playfair Display"/>
                <a:ea typeface="Playfair Display"/>
                <a:cs typeface="Playfair Display"/>
                <a:sym typeface="Playfair Display"/>
              </a:defRPr>
            </a:lvl5pPr>
            <a:lvl6pPr lvl="5">
              <a:lnSpc>
                <a:spcPct val="115000"/>
              </a:lnSpc>
              <a:spcBef>
                <a:spcPts val="0"/>
              </a:spcBef>
              <a:spcAft>
                <a:spcPts val="0"/>
              </a:spcAft>
              <a:buNone/>
              <a:defRPr sz="1800">
                <a:solidFill>
                  <a:schemeClr val="lt1"/>
                </a:solidFill>
                <a:latin typeface="Playfair Display"/>
                <a:ea typeface="Playfair Display"/>
                <a:cs typeface="Playfair Display"/>
                <a:sym typeface="Playfair Display"/>
              </a:defRPr>
            </a:lvl6pPr>
            <a:lvl7pPr lvl="6">
              <a:lnSpc>
                <a:spcPct val="115000"/>
              </a:lnSpc>
              <a:spcBef>
                <a:spcPts val="0"/>
              </a:spcBef>
              <a:spcAft>
                <a:spcPts val="0"/>
              </a:spcAft>
              <a:buNone/>
              <a:defRPr sz="1800">
                <a:solidFill>
                  <a:schemeClr val="lt1"/>
                </a:solidFill>
                <a:latin typeface="Playfair Display"/>
                <a:ea typeface="Playfair Display"/>
                <a:cs typeface="Playfair Display"/>
                <a:sym typeface="Playfair Display"/>
              </a:defRPr>
            </a:lvl7pPr>
            <a:lvl8pPr lvl="7">
              <a:lnSpc>
                <a:spcPct val="115000"/>
              </a:lnSpc>
              <a:spcBef>
                <a:spcPts val="0"/>
              </a:spcBef>
              <a:spcAft>
                <a:spcPts val="0"/>
              </a:spcAft>
              <a:buNone/>
              <a:defRPr sz="1800">
                <a:solidFill>
                  <a:schemeClr val="lt1"/>
                </a:solidFill>
                <a:latin typeface="Playfair Display"/>
                <a:ea typeface="Playfair Display"/>
                <a:cs typeface="Playfair Display"/>
                <a:sym typeface="Playfair Display"/>
              </a:defRPr>
            </a:lvl8pPr>
            <a:lvl9pPr lvl="8">
              <a:lnSpc>
                <a:spcPct val="115000"/>
              </a:lnSpc>
              <a:spcBef>
                <a:spcPts val="0"/>
              </a:spcBef>
              <a:spcAft>
                <a:spcPts val="0"/>
              </a:spcAft>
              <a:buNone/>
              <a:defRPr sz="1800">
                <a:solidFill>
                  <a:schemeClr val="lt1"/>
                </a:solidFill>
                <a:latin typeface="Playfair Display"/>
                <a:ea typeface="Playfair Display"/>
                <a:cs typeface="Playfair Display"/>
                <a:sym typeface="Playfair Display"/>
              </a:defRPr>
            </a:lvl9pPr>
          </a:lstStyle>
          <a:p/>
        </p:txBody>
      </p:sp>
      <p:sp>
        <p:nvSpPr>
          <p:cNvPr id="99" name="Google Shape;99;p10"/>
          <p:cNvSpPr txBox="1"/>
          <p:nvPr>
            <p:ph idx="3" type="title"/>
          </p:nvPr>
        </p:nvSpPr>
        <p:spPr>
          <a:xfrm>
            <a:off x="270983" y="3860625"/>
            <a:ext cx="3342900" cy="273300"/>
          </a:xfrm>
          <a:prstGeom prst="rect">
            <a:avLst/>
          </a:prstGeom>
          <a:noFill/>
          <a:ln>
            <a:noFill/>
          </a:ln>
        </p:spPr>
        <p:txBody>
          <a:bodyPr anchorCtr="0" anchor="t" bIns="0" lIns="0" spcFirstLastPara="1" rIns="0" wrap="square" tIns="0">
            <a:spAutoFit/>
          </a:bodyPr>
          <a:lstStyle>
            <a:lvl1pPr lvl="0">
              <a:lnSpc>
                <a:spcPct val="90000"/>
              </a:lnSpc>
              <a:spcBef>
                <a:spcPts val="0"/>
              </a:spcBef>
              <a:spcAft>
                <a:spcPts val="0"/>
              </a:spcAft>
              <a:buNone/>
              <a:defRPr sz="1800">
                <a:solidFill>
                  <a:schemeClr val="lt1"/>
                </a:solidFill>
                <a:latin typeface="Playfair Display"/>
                <a:ea typeface="Playfair Display"/>
                <a:cs typeface="Playfair Display"/>
                <a:sym typeface="Playfair Display"/>
              </a:defRPr>
            </a:lvl1pPr>
            <a:lvl2pPr lvl="1">
              <a:lnSpc>
                <a:spcPct val="115000"/>
              </a:lnSpc>
              <a:spcBef>
                <a:spcPts val="0"/>
              </a:spcBef>
              <a:spcAft>
                <a:spcPts val="0"/>
              </a:spcAft>
              <a:buNone/>
              <a:defRPr sz="1800">
                <a:solidFill>
                  <a:schemeClr val="lt1"/>
                </a:solidFill>
                <a:latin typeface="Playfair Display"/>
                <a:ea typeface="Playfair Display"/>
                <a:cs typeface="Playfair Display"/>
                <a:sym typeface="Playfair Display"/>
              </a:defRPr>
            </a:lvl2pPr>
            <a:lvl3pPr lvl="2">
              <a:lnSpc>
                <a:spcPct val="115000"/>
              </a:lnSpc>
              <a:spcBef>
                <a:spcPts val="0"/>
              </a:spcBef>
              <a:spcAft>
                <a:spcPts val="0"/>
              </a:spcAft>
              <a:buNone/>
              <a:defRPr sz="1800">
                <a:solidFill>
                  <a:schemeClr val="lt1"/>
                </a:solidFill>
                <a:latin typeface="Playfair Display"/>
                <a:ea typeface="Playfair Display"/>
                <a:cs typeface="Playfair Display"/>
                <a:sym typeface="Playfair Display"/>
              </a:defRPr>
            </a:lvl3pPr>
            <a:lvl4pPr lvl="3">
              <a:lnSpc>
                <a:spcPct val="115000"/>
              </a:lnSpc>
              <a:spcBef>
                <a:spcPts val="0"/>
              </a:spcBef>
              <a:spcAft>
                <a:spcPts val="0"/>
              </a:spcAft>
              <a:buNone/>
              <a:defRPr sz="1800">
                <a:solidFill>
                  <a:schemeClr val="lt1"/>
                </a:solidFill>
                <a:latin typeface="Playfair Display"/>
                <a:ea typeface="Playfair Display"/>
                <a:cs typeface="Playfair Display"/>
                <a:sym typeface="Playfair Display"/>
              </a:defRPr>
            </a:lvl4pPr>
            <a:lvl5pPr lvl="4">
              <a:lnSpc>
                <a:spcPct val="115000"/>
              </a:lnSpc>
              <a:spcBef>
                <a:spcPts val="0"/>
              </a:spcBef>
              <a:spcAft>
                <a:spcPts val="0"/>
              </a:spcAft>
              <a:buNone/>
              <a:defRPr sz="1800">
                <a:solidFill>
                  <a:schemeClr val="lt1"/>
                </a:solidFill>
                <a:latin typeface="Playfair Display"/>
                <a:ea typeface="Playfair Display"/>
                <a:cs typeface="Playfair Display"/>
                <a:sym typeface="Playfair Display"/>
              </a:defRPr>
            </a:lvl5pPr>
            <a:lvl6pPr lvl="5">
              <a:lnSpc>
                <a:spcPct val="115000"/>
              </a:lnSpc>
              <a:spcBef>
                <a:spcPts val="0"/>
              </a:spcBef>
              <a:spcAft>
                <a:spcPts val="0"/>
              </a:spcAft>
              <a:buNone/>
              <a:defRPr sz="1800">
                <a:solidFill>
                  <a:schemeClr val="lt1"/>
                </a:solidFill>
                <a:latin typeface="Playfair Display"/>
                <a:ea typeface="Playfair Display"/>
                <a:cs typeface="Playfair Display"/>
                <a:sym typeface="Playfair Display"/>
              </a:defRPr>
            </a:lvl6pPr>
            <a:lvl7pPr lvl="6">
              <a:lnSpc>
                <a:spcPct val="115000"/>
              </a:lnSpc>
              <a:spcBef>
                <a:spcPts val="0"/>
              </a:spcBef>
              <a:spcAft>
                <a:spcPts val="0"/>
              </a:spcAft>
              <a:buNone/>
              <a:defRPr sz="1800">
                <a:solidFill>
                  <a:schemeClr val="lt1"/>
                </a:solidFill>
                <a:latin typeface="Playfair Display"/>
                <a:ea typeface="Playfair Display"/>
                <a:cs typeface="Playfair Display"/>
                <a:sym typeface="Playfair Display"/>
              </a:defRPr>
            </a:lvl7pPr>
            <a:lvl8pPr lvl="7">
              <a:lnSpc>
                <a:spcPct val="115000"/>
              </a:lnSpc>
              <a:spcBef>
                <a:spcPts val="0"/>
              </a:spcBef>
              <a:spcAft>
                <a:spcPts val="0"/>
              </a:spcAft>
              <a:buNone/>
              <a:defRPr sz="1800">
                <a:solidFill>
                  <a:schemeClr val="lt1"/>
                </a:solidFill>
                <a:latin typeface="Playfair Display"/>
                <a:ea typeface="Playfair Display"/>
                <a:cs typeface="Playfair Display"/>
                <a:sym typeface="Playfair Display"/>
              </a:defRPr>
            </a:lvl8pPr>
            <a:lvl9pPr lvl="8">
              <a:lnSpc>
                <a:spcPct val="115000"/>
              </a:lnSpc>
              <a:spcBef>
                <a:spcPts val="0"/>
              </a:spcBef>
              <a:spcAft>
                <a:spcPts val="0"/>
              </a:spcAft>
              <a:buNone/>
              <a:defRPr sz="1800">
                <a:solidFill>
                  <a:schemeClr val="lt1"/>
                </a:solidFill>
                <a:latin typeface="Playfair Display"/>
                <a:ea typeface="Playfair Display"/>
                <a:cs typeface="Playfair Display"/>
                <a:sym typeface="Playfair Display"/>
              </a:defRPr>
            </a:lvl9pPr>
          </a:lstStyle>
          <a:p/>
        </p:txBody>
      </p:sp>
      <p:sp>
        <p:nvSpPr>
          <p:cNvPr id="100" name="Google Shape;100;p10"/>
          <p:cNvSpPr txBox="1"/>
          <p:nvPr>
            <p:ph idx="4" type="title"/>
          </p:nvPr>
        </p:nvSpPr>
        <p:spPr>
          <a:xfrm>
            <a:off x="4858317" y="1985025"/>
            <a:ext cx="3342900" cy="273300"/>
          </a:xfrm>
          <a:prstGeom prst="rect">
            <a:avLst/>
          </a:prstGeom>
          <a:noFill/>
          <a:ln>
            <a:noFill/>
          </a:ln>
        </p:spPr>
        <p:txBody>
          <a:bodyPr anchorCtr="0" anchor="t" bIns="0" lIns="0" spcFirstLastPara="1" rIns="0" wrap="square" tIns="0">
            <a:spAutoFit/>
          </a:bodyPr>
          <a:lstStyle>
            <a:lvl1pPr lvl="0">
              <a:lnSpc>
                <a:spcPct val="90000"/>
              </a:lnSpc>
              <a:spcBef>
                <a:spcPts val="0"/>
              </a:spcBef>
              <a:spcAft>
                <a:spcPts val="0"/>
              </a:spcAft>
              <a:buNone/>
              <a:defRPr sz="1800">
                <a:solidFill>
                  <a:schemeClr val="lt1"/>
                </a:solidFill>
                <a:latin typeface="Playfair Display"/>
                <a:ea typeface="Playfair Display"/>
                <a:cs typeface="Playfair Display"/>
                <a:sym typeface="Playfair Display"/>
              </a:defRPr>
            </a:lvl1pPr>
            <a:lvl2pPr lvl="1">
              <a:lnSpc>
                <a:spcPct val="115000"/>
              </a:lnSpc>
              <a:spcBef>
                <a:spcPts val="0"/>
              </a:spcBef>
              <a:spcAft>
                <a:spcPts val="0"/>
              </a:spcAft>
              <a:buNone/>
              <a:defRPr sz="1800">
                <a:solidFill>
                  <a:schemeClr val="lt1"/>
                </a:solidFill>
                <a:latin typeface="Playfair Display"/>
                <a:ea typeface="Playfair Display"/>
                <a:cs typeface="Playfair Display"/>
                <a:sym typeface="Playfair Display"/>
              </a:defRPr>
            </a:lvl2pPr>
            <a:lvl3pPr lvl="2">
              <a:lnSpc>
                <a:spcPct val="115000"/>
              </a:lnSpc>
              <a:spcBef>
                <a:spcPts val="0"/>
              </a:spcBef>
              <a:spcAft>
                <a:spcPts val="0"/>
              </a:spcAft>
              <a:buNone/>
              <a:defRPr sz="1800">
                <a:solidFill>
                  <a:schemeClr val="lt1"/>
                </a:solidFill>
                <a:latin typeface="Playfair Display"/>
                <a:ea typeface="Playfair Display"/>
                <a:cs typeface="Playfair Display"/>
                <a:sym typeface="Playfair Display"/>
              </a:defRPr>
            </a:lvl3pPr>
            <a:lvl4pPr lvl="3">
              <a:lnSpc>
                <a:spcPct val="115000"/>
              </a:lnSpc>
              <a:spcBef>
                <a:spcPts val="0"/>
              </a:spcBef>
              <a:spcAft>
                <a:spcPts val="0"/>
              </a:spcAft>
              <a:buNone/>
              <a:defRPr sz="1800">
                <a:solidFill>
                  <a:schemeClr val="lt1"/>
                </a:solidFill>
                <a:latin typeface="Playfair Display"/>
                <a:ea typeface="Playfair Display"/>
                <a:cs typeface="Playfair Display"/>
                <a:sym typeface="Playfair Display"/>
              </a:defRPr>
            </a:lvl4pPr>
            <a:lvl5pPr lvl="4">
              <a:lnSpc>
                <a:spcPct val="115000"/>
              </a:lnSpc>
              <a:spcBef>
                <a:spcPts val="0"/>
              </a:spcBef>
              <a:spcAft>
                <a:spcPts val="0"/>
              </a:spcAft>
              <a:buNone/>
              <a:defRPr sz="1800">
                <a:solidFill>
                  <a:schemeClr val="lt1"/>
                </a:solidFill>
                <a:latin typeface="Playfair Display"/>
                <a:ea typeface="Playfair Display"/>
                <a:cs typeface="Playfair Display"/>
                <a:sym typeface="Playfair Display"/>
              </a:defRPr>
            </a:lvl5pPr>
            <a:lvl6pPr lvl="5">
              <a:lnSpc>
                <a:spcPct val="115000"/>
              </a:lnSpc>
              <a:spcBef>
                <a:spcPts val="0"/>
              </a:spcBef>
              <a:spcAft>
                <a:spcPts val="0"/>
              </a:spcAft>
              <a:buNone/>
              <a:defRPr sz="1800">
                <a:solidFill>
                  <a:schemeClr val="lt1"/>
                </a:solidFill>
                <a:latin typeface="Playfair Display"/>
                <a:ea typeface="Playfair Display"/>
                <a:cs typeface="Playfair Display"/>
                <a:sym typeface="Playfair Display"/>
              </a:defRPr>
            </a:lvl6pPr>
            <a:lvl7pPr lvl="6">
              <a:lnSpc>
                <a:spcPct val="115000"/>
              </a:lnSpc>
              <a:spcBef>
                <a:spcPts val="0"/>
              </a:spcBef>
              <a:spcAft>
                <a:spcPts val="0"/>
              </a:spcAft>
              <a:buNone/>
              <a:defRPr sz="1800">
                <a:solidFill>
                  <a:schemeClr val="lt1"/>
                </a:solidFill>
                <a:latin typeface="Playfair Display"/>
                <a:ea typeface="Playfair Display"/>
                <a:cs typeface="Playfair Display"/>
                <a:sym typeface="Playfair Display"/>
              </a:defRPr>
            </a:lvl7pPr>
            <a:lvl8pPr lvl="7">
              <a:lnSpc>
                <a:spcPct val="115000"/>
              </a:lnSpc>
              <a:spcBef>
                <a:spcPts val="0"/>
              </a:spcBef>
              <a:spcAft>
                <a:spcPts val="0"/>
              </a:spcAft>
              <a:buNone/>
              <a:defRPr sz="1800">
                <a:solidFill>
                  <a:schemeClr val="lt1"/>
                </a:solidFill>
                <a:latin typeface="Playfair Display"/>
                <a:ea typeface="Playfair Display"/>
                <a:cs typeface="Playfair Display"/>
                <a:sym typeface="Playfair Display"/>
              </a:defRPr>
            </a:lvl8pPr>
            <a:lvl9pPr lvl="8">
              <a:lnSpc>
                <a:spcPct val="115000"/>
              </a:lnSpc>
              <a:spcBef>
                <a:spcPts val="0"/>
              </a:spcBef>
              <a:spcAft>
                <a:spcPts val="0"/>
              </a:spcAft>
              <a:buNone/>
              <a:defRPr sz="1800">
                <a:solidFill>
                  <a:schemeClr val="lt1"/>
                </a:solidFill>
                <a:latin typeface="Playfair Display"/>
                <a:ea typeface="Playfair Display"/>
                <a:cs typeface="Playfair Display"/>
                <a:sym typeface="Playfair Display"/>
              </a:defRPr>
            </a:lvl9pPr>
          </a:lstStyle>
          <a:p/>
        </p:txBody>
      </p:sp>
      <p:sp>
        <p:nvSpPr>
          <p:cNvPr id="101" name="Google Shape;101;p10"/>
          <p:cNvSpPr txBox="1"/>
          <p:nvPr>
            <p:ph idx="5" type="title"/>
          </p:nvPr>
        </p:nvSpPr>
        <p:spPr>
          <a:xfrm>
            <a:off x="4858317" y="2922825"/>
            <a:ext cx="3342900" cy="273300"/>
          </a:xfrm>
          <a:prstGeom prst="rect">
            <a:avLst/>
          </a:prstGeom>
          <a:noFill/>
          <a:ln>
            <a:noFill/>
          </a:ln>
        </p:spPr>
        <p:txBody>
          <a:bodyPr anchorCtr="0" anchor="t" bIns="0" lIns="0" spcFirstLastPara="1" rIns="0" wrap="square" tIns="0">
            <a:spAutoFit/>
          </a:bodyPr>
          <a:lstStyle>
            <a:lvl1pPr lvl="0">
              <a:lnSpc>
                <a:spcPct val="90000"/>
              </a:lnSpc>
              <a:spcBef>
                <a:spcPts val="0"/>
              </a:spcBef>
              <a:spcAft>
                <a:spcPts val="0"/>
              </a:spcAft>
              <a:buNone/>
              <a:defRPr sz="1800">
                <a:solidFill>
                  <a:schemeClr val="lt1"/>
                </a:solidFill>
                <a:latin typeface="Playfair Display"/>
                <a:ea typeface="Playfair Display"/>
                <a:cs typeface="Playfair Display"/>
                <a:sym typeface="Playfair Display"/>
              </a:defRPr>
            </a:lvl1pPr>
            <a:lvl2pPr lvl="1">
              <a:lnSpc>
                <a:spcPct val="115000"/>
              </a:lnSpc>
              <a:spcBef>
                <a:spcPts val="0"/>
              </a:spcBef>
              <a:spcAft>
                <a:spcPts val="0"/>
              </a:spcAft>
              <a:buNone/>
              <a:defRPr sz="1800">
                <a:solidFill>
                  <a:schemeClr val="lt1"/>
                </a:solidFill>
                <a:latin typeface="Playfair Display"/>
                <a:ea typeface="Playfair Display"/>
                <a:cs typeface="Playfair Display"/>
                <a:sym typeface="Playfair Display"/>
              </a:defRPr>
            </a:lvl2pPr>
            <a:lvl3pPr lvl="2">
              <a:lnSpc>
                <a:spcPct val="115000"/>
              </a:lnSpc>
              <a:spcBef>
                <a:spcPts val="0"/>
              </a:spcBef>
              <a:spcAft>
                <a:spcPts val="0"/>
              </a:spcAft>
              <a:buNone/>
              <a:defRPr sz="1800">
                <a:solidFill>
                  <a:schemeClr val="lt1"/>
                </a:solidFill>
                <a:latin typeface="Playfair Display"/>
                <a:ea typeface="Playfair Display"/>
                <a:cs typeface="Playfair Display"/>
                <a:sym typeface="Playfair Display"/>
              </a:defRPr>
            </a:lvl3pPr>
            <a:lvl4pPr lvl="3">
              <a:lnSpc>
                <a:spcPct val="115000"/>
              </a:lnSpc>
              <a:spcBef>
                <a:spcPts val="0"/>
              </a:spcBef>
              <a:spcAft>
                <a:spcPts val="0"/>
              </a:spcAft>
              <a:buNone/>
              <a:defRPr sz="1800">
                <a:solidFill>
                  <a:schemeClr val="lt1"/>
                </a:solidFill>
                <a:latin typeface="Playfair Display"/>
                <a:ea typeface="Playfair Display"/>
                <a:cs typeface="Playfair Display"/>
                <a:sym typeface="Playfair Display"/>
              </a:defRPr>
            </a:lvl4pPr>
            <a:lvl5pPr lvl="4">
              <a:lnSpc>
                <a:spcPct val="115000"/>
              </a:lnSpc>
              <a:spcBef>
                <a:spcPts val="0"/>
              </a:spcBef>
              <a:spcAft>
                <a:spcPts val="0"/>
              </a:spcAft>
              <a:buNone/>
              <a:defRPr sz="1800">
                <a:solidFill>
                  <a:schemeClr val="lt1"/>
                </a:solidFill>
                <a:latin typeface="Playfair Display"/>
                <a:ea typeface="Playfair Display"/>
                <a:cs typeface="Playfair Display"/>
                <a:sym typeface="Playfair Display"/>
              </a:defRPr>
            </a:lvl5pPr>
            <a:lvl6pPr lvl="5">
              <a:lnSpc>
                <a:spcPct val="115000"/>
              </a:lnSpc>
              <a:spcBef>
                <a:spcPts val="0"/>
              </a:spcBef>
              <a:spcAft>
                <a:spcPts val="0"/>
              </a:spcAft>
              <a:buNone/>
              <a:defRPr sz="1800">
                <a:solidFill>
                  <a:schemeClr val="lt1"/>
                </a:solidFill>
                <a:latin typeface="Playfair Display"/>
                <a:ea typeface="Playfair Display"/>
                <a:cs typeface="Playfair Display"/>
                <a:sym typeface="Playfair Display"/>
              </a:defRPr>
            </a:lvl6pPr>
            <a:lvl7pPr lvl="6">
              <a:lnSpc>
                <a:spcPct val="115000"/>
              </a:lnSpc>
              <a:spcBef>
                <a:spcPts val="0"/>
              </a:spcBef>
              <a:spcAft>
                <a:spcPts val="0"/>
              </a:spcAft>
              <a:buNone/>
              <a:defRPr sz="1800">
                <a:solidFill>
                  <a:schemeClr val="lt1"/>
                </a:solidFill>
                <a:latin typeface="Playfair Display"/>
                <a:ea typeface="Playfair Display"/>
                <a:cs typeface="Playfair Display"/>
                <a:sym typeface="Playfair Display"/>
              </a:defRPr>
            </a:lvl7pPr>
            <a:lvl8pPr lvl="7">
              <a:lnSpc>
                <a:spcPct val="115000"/>
              </a:lnSpc>
              <a:spcBef>
                <a:spcPts val="0"/>
              </a:spcBef>
              <a:spcAft>
                <a:spcPts val="0"/>
              </a:spcAft>
              <a:buNone/>
              <a:defRPr sz="1800">
                <a:solidFill>
                  <a:schemeClr val="lt1"/>
                </a:solidFill>
                <a:latin typeface="Playfair Display"/>
                <a:ea typeface="Playfair Display"/>
                <a:cs typeface="Playfair Display"/>
                <a:sym typeface="Playfair Display"/>
              </a:defRPr>
            </a:lvl8pPr>
            <a:lvl9pPr lvl="8">
              <a:lnSpc>
                <a:spcPct val="115000"/>
              </a:lnSpc>
              <a:spcBef>
                <a:spcPts val="0"/>
              </a:spcBef>
              <a:spcAft>
                <a:spcPts val="0"/>
              </a:spcAft>
              <a:buNone/>
              <a:defRPr sz="1800">
                <a:solidFill>
                  <a:schemeClr val="lt1"/>
                </a:solidFill>
                <a:latin typeface="Playfair Display"/>
                <a:ea typeface="Playfair Display"/>
                <a:cs typeface="Playfair Display"/>
                <a:sym typeface="Playfair Display"/>
              </a:defRPr>
            </a:lvl9pPr>
          </a:lstStyle>
          <a:p/>
        </p:txBody>
      </p:sp>
      <p:sp>
        <p:nvSpPr>
          <p:cNvPr id="102" name="Google Shape;102;p10"/>
          <p:cNvSpPr txBox="1"/>
          <p:nvPr>
            <p:ph idx="6" type="title"/>
          </p:nvPr>
        </p:nvSpPr>
        <p:spPr>
          <a:xfrm>
            <a:off x="4858317" y="3860625"/>
            <a:ext cx="3342900" cy="273300"/>
          </a:xfrm>
          <a:prstGeom prst="rect">
            <a:avLst/>
          </a:prstGeom>
          <a:noFill/>
          <a:ln>
            <a:noFill/>
          </a:ln>
        </p:spPr>
        <p:txBody>
          <a:bodyPr anchorCtr="0" anchor="t" bIns="0" lIns="0" spcFirstLastPara="1" rIns="0" wrap="square" tIns="0">
            <a:spAutoFit/>
          </a:bodyPr>
          <a:lstStyle>
            <a:lvl1pPr lvl="0">
              <a:lnSpc>
                <a:spcPct val="90000"/>
              </a:lnSpc>
              <a:spcBef>
                <a:spcPts val="0"/>
              </a:spcBef>
              <a:spcAft>
                <a:spcPts val="0"/>
              </a:spcAft>
              <a:buNone/>
              <a:defRPr sz="1800">
                <a:solidFill>
                  <a:schemeClr val="lt1"/>
                </a:solidFill>
                <a:latin typeface="Playfair Display"/>
                <a:ea typeface="Playfair Display"/>
                <a:cs typeface="Playfair Display"/>
                <a:sym typeface="Playfair Display"/>
              </a:defRPr>
            </a:lvl1pPr>
            <a:lvl2pPr lvl="1">
              <a:lnSpc>
                <a:spcPct val="115000"/>
              </a:lnSpc>
              <a:spcBef>
                <a:spcPts val="0"/>
              </a:spcBef>
              <a:spcAft>
                <a:spcPts val="0"/>
              </a:spcAft>
              <a:buNone/>
              <a:defRPr sz="1800">
                <a:solidFill>
                  <a:schemeClr val="lt1"/>
                </a:solidFill>
                <a:latin typeface="Playfair Display"/>
                <a:ea typeface="Playfair Display"/>
                <a:cs typeface="Playfair Display"/>
                <a:sym typeface="Playfair Display"/>
              </a:defRPr>
            </a:lvl2pPr>
            <a:lvl3pPr lvl="2">
              <a:lnSpc>
                <a:spcPct val="115000"/>
              </a:lnSpc>
              <a:spcBef>
                <a:spcPts val="0"/>
              </a:spcBef>
              <a:spcAft>
                <a:spcPts val="0"/>
              </a:spcAft>
              <a:buNone/>
              <a:defRPr sz="1800">
                <a:solidFill>
                  <a:schemeClr val="lt1"/>
                </a:solidFill>
                <a:latin typeface="Playfair Display"/>
                <a:ea typeface="Playfair Display"/>
                <a:cs typeface="Playfair Display"/>
                <a:sym typeface="Playfair Display"/>
              </a:defRPr>
            </a:lvl3pPr>
            <a:lvl4pPr lvl="3">
              <a:lnSpc>
                <a:spcPct val="115000"/>
              </a:lnSpc>
              <a:spcBef>
                <a:spcPts val="0"/>
              </a:spcBef>
              <a:spcAft>
                <a:spcPts val="0"/>
              </a:spcAft>
              <a:buNone/>
              <a:defRPr sz="1800">
                <a:solidFill>
                  <a:schemeClr val="lt1"/>
                </a:solidFill>
                <a:latin typeface="Playfair Display"/>
                <a:ea typeface="Playfair Display"/>
                <a:cs typeface="Playfair Display"/>
                <a:sym typeface="Playfair Display"/>
              </a:defRPr>
            </a:lvl4pPr>
            <a:lvl5pPr lvl="4">
              <a:lnSpc>
                <a:spcPct val="115000"/>
              </a:lnSpc>
              <a:spcBef>
                <a:spcPts val="0"/>
              </a:spcBef>
              <a:spcAft>
                <a:spcPts val="0"/>
              </a:spcAft>
              <a:buNone/>
              <a:defRPr sz="1800">
                <a:solidFill>
                  <a:schemeClr val="lt1"/>
                </a:solidFill>
                <a:latin typeface="Playfair Display"/>
                <a:ea typeface="Playfair Display"/>
                <a:cs typeface="Playfair Display"/>
                <a:sym typeface="Playfair Display"/>
              </a:defRPr>
            </a:lvl5pPr>
            <a:lvl6pPr lvl="5">
              <a:lnSpc>
                <a:spcPct val="115000"/>
              </a:lnSpc>
              <a:spcBef>
                <a:spcPts val="0"/>
              </a:spcBef>
              <a:spcAft>
                <a:spcPts val="0"/>
              </a:spcAft>
              <a:buNone/>
              <a:defRPr sz="1800">
                <a:solidFill>
                  <a:schemeClr val="lt1"/>
                </a:solidFill>
                <a:latin typeface="Playfair Display"/>
                <a:ea typeface="Playfair Display"/>
                <a:cs typeface="Playfair Display"/>
                <a:sym typeface="Playfair Display"/>
              </a:defRPr>
            </a:lvl6pPr>
            <a:lvl7pPr lvl="6">
              <a:lnSpc>
                <a:spcPct val="115000"/>
              </a:lnSpc>
              <a:spcBef>
                <a:spcPts val="0"/>
              </a:spcBef>
              <a:spcAft>
                <a:spcPts val="0"/>
              </a:spcAft>
              <a:buNone/>
              <a:defRPr sz="1800">
                <a:solidFill>
                  <a:schemeClr val="lt1"/>
                </a:solidFill>
                <a:latin typeface="Playfair Display"/>
                <a:ea typeface="Playfair Display"/>
                <a:cs typeface="Playfair Display"/>
                <a:sym typeface="Playfair Display"/>
              </a:defRPr>
            </a:lvl7pPr>
            <a:lvl8pPr lvl="7">
              <a:lnSpc>
                <a:spcPct val="115000"/>
              </a:lnSpc>
              <a:spcBef>
                <a:spcPts val="0"/>
              </a:spcBef>
              <a:spcAft>
                <a:spcPts val="0"/>
              </a:spcAft>
              <a:buNone/>
              <a:defRPr sz="1800">
                <a:solidFill>
                  <a:schemeClr val="lt1"/>
                </a:solidFill>
                <a:latin typeface="Playfair Display"/>
                <a:ea typeface="Playfair Display"/>
                <a:cs typeface="Playfair Display"/>
                <a:sym typeface="Playfair Display"/>
              </a:defRPr>
            </a:lvl8pPr>
            <a:lvl9pPr lvl="8">
              <a:lnSpc>
                <a:spcPct val="115000"/>
              </a:lnSpc>
              <a:spcBef>
                <a:spcPts val="0"/>
              </a:spcBef>
              <a:spcAft>
                <a:spcPts val="0"/>
              </a:spcAft>
              <a:buNone/>
              <a:defRPr sz="1800">
                <a:solidFill>
                  <a:schemeClr val="lt1"/>
                </a:solidFill>
                <a:latin typeface="Playfair Display"/>
                <a:ea typeface="Playfair Display"/>
                <a:cs typeface="Playfair Display"/>
                <a:sym typeface="Playfair Display"/>
              </a:defRPr>
            </a:lvl9pPr>
          </a:lstStyle>
          <a:p/>
        </p:txBody>
      </p:sp>
      <p:sp>
        <p:nvSpPr>
          <p:cNvPr id="103" name="Google Shape;103;p10"/>
          <p:cNvSpPr txBox="1"/>
          <p:nvPr>
            <p:ph idx="7" type="title"/>
          </p:nvPr>
        </p:nvSpPr>
        <p:spPr>
          <a:xfrm>
            <a:off x="276075" y="457200"/>
            <a:ext cx="8594400" cy="587700"/>
          </a:xfrm>
          <a:prstGeom prst="rect">
            <a:avLst/>
          </a:prstGeom>
          <a:noFill/>
          <a:ln>
            <a:noFill/>
          </a:ln>
        </p:spPr>
        <p:txBody>
          <a:bodyPr anchorCtr="0" anchor="t" bIns="0" lIns="0" spcFirstLastPara="1" rIns="0" wrap="square" tIns="0">
            <a:spAutoFit/>
          </a:bodyPr>
          <a:lstStyle>
            <a:lvl1pPr lvl="0">
              <a:lnSpc>
                <a:spcPct val="90000"/>
              </a:lnSpc>
              <a:spcBef>
                <a:spcPts val="0"/>
              </a:spcBef>
              <a:spcAft>
                <a:spcPts val="0"/>
              </a:spcAft>
              <a:buNone/>
              <a:defRPr sz="2800">
                <a:solidFill>
                  <a:schemeClr val="lt1"/>
                </a:solidFill>
                <a:latin typeface="Playfair Display"/>
                <a:ea typeface="Playfair Display"/>
                <a:cs typeface="Playfair Display"/>
                <a:sym typeface="Playfair Display"/>
              </a:defRPr>
            </a:lvl1pPr>
            <a:lvl2pPr lvl="1">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2pPr>
            <a:lvl3pPr lvl="2">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3pPr>
            <a:lvl4pPr lvl="3">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4pPr>
            <a:lvl5pPr lvl="4">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5pPr>
            <a:lvl6pPr lvl="5">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6pPr>
            <a:lvl7pPr lvl="6">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7pPr>
            <a:lvl8pPr lvl="7">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8pPr>
            <a:lvl9pPr lvl="8">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9pPr>
          </a:lstStyle>
          <a:p/>
        </p:txBody>
      </p:sp>
      <p:sp>
        <p:nvSpPr>
          <p:cNvPr id="104" name="Google Shape;104;p10"/>
          <p:cNvSpPr txBox="1"/>
          <p:nvPr>
            <p:ph idx="1" type="subTitle"/>
          </p:nvPr>
        </p:nvSpPr>
        <p:spPr>
          <a:xfrm>
            <a:off x="276075" y="4815950"/>
            <a:ext cx="2010000" cy="1830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400"/>
              <a:buFont typeface="Lato"/>
              <a:buNone/>
              <a:defRPr sz="800"/>
            </a:lvl1pPr>
            <a:lvl2pPr lvl="1">
              <a:spcBef>
                <a:spcPts val="0"/>
              </a:spcBef>
              <a:spcAft>
                <a:spcPts val="0"/>
              </a:spcAft>
              <a:buClr>
                <a:schemeClr val="lt1"/>
              </a:buClr>
              <a:buSzPts val="1400"/>
              <a:buFont typeface="Lato"/>
              <a:buNone/>
              <a:defRPr/>
            </a:lvl2pPr>
            <a:lvl3pPr lvl="2">
              <a:spcBef>
                <a:spcPts val="0"/>
              </a:spcBef>
              <a:spcAft>
                <a:spcPts val="0"/>
              </a:spcAft>
              <a:buClr>
                <a:schemeClr val="lt1"/>
              </a:buClr>
              <a:buSzPts val="1400"/>
              <a:buFont typeface="Lato"/>
              <a:buNone/>
              <a:defRPr/>
            </a:lvl3pPr>
            <a:lvl4pPr lvl="3">
              <a:spcBef>
                <a:spcPts val="0"/>
              </a:spcBef>
              <a:spcAft>
                <a:spcPts val="0"/>
              </a:spcAft>
              <a:buClr>
                <a:schemeClr val="lt1"/>
              </a:buClr>
              <a:buSzPts val="1400"/>
              <a:buFont typeface="Lato"/>
              <a:buNone/>
              <a:defRPr/>
            </a:lvl4pPr>
            <a:lvl5pPr lvl="4">
              <a:spcBef>
                <a:spcPts val="0"/>
              </a:spcBef>
              <a:spcAft>
                <a:spcPts val="0"/>
              </a:spcAft>
              <a:buClr>
                <a:schemeClr val="lt1"/>
              </a:buClr>
              <a:buSzPts val="1400"/>
              <a:buFont typeface="Lato"/>
              <a:buNone/>
              <a:defRPr/>
            </a:lvl5pPr>
            <a:lvl6pPr lvl="5">
              <a:spcBef>
                <a:spcPts val="0"/>
              </a:spcBef>
              <a:spcAft>
                <a:spcPts val="0"/>
              </a:spcAft>
              <a:buClr>
                <a:schemeClr val="lt1"/>
              </a:buClr>
              <a:buSzPts val="1400"/>
              <a:buFont typeface="Lato"/>
              <a:buNone/>
              <a:defRPr/>
            </a:lvl6pPr>
            <a:lvl7pPr lvl="6">
              <a:spcBef>
                <a:spcPts val="0"/>
              </a:spcBef>
              <a:spcAft>
                <a:spcPts val="0"/>
              </a:spcAft>
              <a:buClr>
                <a:schemeClr val="lt1"/>
              </a:buClr>
              <a:buSzPts val="1400"/>
              <a:buFont typeface="Lato"/>
              <a:buNone/>
              <a:defRPr/>
            </a:lvl7pPr>
            <a:lvl8pPr lvl="7">
              <a:spcBef>
                <a:spcPts val="0"/>
              </a:spcBef>
              <a:spcAft>
                <a:spcPts val="0"/>
              </a:spcAft>
              <a:buClr>
                <a:schemeClr val="lt1"/>
              </a:buClr>
              <a:buSzPts val="1400"/>
              <a:buFont typeface="Lato"/>
              <a:buNone/>
              <a:defRPr/>
            </a:lvl8pPr>
            <a:lvl9pPr lvl="8">
              <a:spcBef>
                <a:spcPts val="0"/>
              </a:spcBef>
              <a:spcAft>
                <a:spcPts val="0"/>
              </a:spcAft>
              <a:buClr>
                <a:schemeClr val="lt1"/>
              </a:buClr>
              <a:buSzPts val="1400"/>
              <a:buFont typeface="Lato"/>
              <a:buNone/>
              <a:defRPr/>
            </a:lvl9pPr>
          </a:lstStyle>
          <a:p/>
        </p:txBody>
      </p:sp>
      <p:sp>
        <p:nvSpPr>
          <p:cNvPr id="105" name="Google Shape;105;p10"/>
          <p:cNvSpPr txBox="1"/>
          <p:nvPr>
            <p:ph idx="12" type="sldNum"/>
          </p:nvPr>
        </p:nvSpPr>
        <p:spPr>
          <a:xfrm>
            <a:off x="8656458" y="4815950"/>
            <a:ext cx="336000" cy="183000"/>
          </a:xfrm>
          <a:prstGeom prst="rect">
            <a:avLst/>
          </a:prstGeom>
          <a:noFill/>
          <a:ln>
            <a:noFill/>
          </a:ln>
        </p:spPr>
        <p:txBody>
          <a:bodyPr anchorCtr="0" anchor="ctr" bIns="91425" lIns="91425" spcFirstLastPara="1" rIns="91425" wrap="square" tIns="91425">
            <a:noAutofit/>
          </a:bodyPr>
          <a:lstStyle>
            <a:lvl1pPr lvl="0">
              <a:buNone/>
              <a:defRPr sz="800">
                <a:solidFill>
                  <a:schemeClr val="lt1"/>
                </a:solidFill>
                <a:latin typeface="Lato"/>
                <a:ea typeface="Lato"/>
                <a:cs typeface="Lato"/>
                <a:sym typeface="Lato"/>
              </a:defRPr>
            </a:lvl1pPr>
            <a:lvl2pPr lvl="1">
              <a:buNone/>
              <a:defRPr sz="800">
                <a:solidFill>
                  <a:schemeClr val="lt1"/>
                </a:solidFill>
                <a:latin typeface="Lato"/>
                <a:ea typeface="Lato"/>
                <a:cs typeface="Lato"/>
                <a:sym typeface="Lato"/>
              </a:defRPr>
            </a:lvl2pPr>
            <a:lvl3pPr lvl="2">
              <a:buNone/>
              <a:defRPr sz="800">
                <a:solidFill>
                  <a:schemeClr val="lt1"/>
                </a:solidFill>
                <a:latin typeface="Lato"/>
                <a:ea typeface="Lato"/>
                <a:cs typeface="Lato"/>
                <a:sym typeface="Lato"/>
              </a:defRPr>
            </a:lvl3pPr>
            <a:lvl4pPr lvl="3">
              <a:buNone/>
              <a:defRPr sz="800">
                <a:solidFill>
                  <a:schemeClr val="lt1"/>
                </a:solidFill>
                <a:latin typeface="Lato"/>
                <a:ea typeface="Lato"/>
                <a:cs typeface="Lato"/>
                <a:sym typeface="Lato"/>
              </a:defRPr>
            </a:lvl4pPr>
            <a:lvl5pPr lvl="4">
              <a:buNone/>
              <a:defRPr sz="800">
                <a:solidFill>
                  <a:schemeClr val="lt1"/>
                </a:solidFill>
                <a:latin typeface="Lato"/>
                <a:ea typeface="Lato"/>
                <a:cs typeface="Lato"/>
                <a:sym typeface="Lato"/>
              </a:defRPr>
            </a:lvl5pPr>
            <a:lvl6pPr lvl="5">
              <a:buNone/>
              <a:defRPr sz="800">
                <a:solidFill>
                  <a:schemeClr val="lt1"/>
                </a:solidFill>
                <a:latin typeface="Lato"/>
                <a:ea typeface="Lato"/>
                <a:cs typeface="Lato"/>
                <a:sym typeface="Lato"/>
              </a:defRPr>
            </a:lvl6pPr>
            <a:lvl7pPr lvl="6">
              <a:buNone/>
              <a:defRPr sz="800">
                <a:solidFill>
                  <a:schemeClr val="lt1"/>
                </a:solidFill>
                <a:latin typeface="Lato"/>
                <a:ea typeface="Lato"/>
                <a:cs typeface="Lato"/>
                <a:sym typeface="Lato"/>
              </a:defRPr>
            </a:lvl7pPr>
            <a:lvl8pPr lvl="7">
              <a:buNone/>
              <a:defRPr sz="800">
                <a:solidFill>
                  <a:schemeClr val="lt1"/>
                </a:solidFill>
                <a:latin typeface="Lato"/>
                <a:ea typeface="Lato"/>
                <a:cs typeface="Lato"/>
                <a:sym typeface="Lato"/>
              </a:defRPr>
            </a:lvl8pPr>
            <a:lvl9pPr lvl="8">
              <a:buNone/>
              <a:defRPr sz="800">
                <a:solidFill>
                  <a:schemeClr val="lt1"/>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
        <p:nvSpPr>
          <p:cNvPr id="106" name="Google Shape;106;p10"/>
          <p:cNvSpPr txBox="1"/>
          <p:nvPr>
            <p:ph idx="8" type="subTitle"/>
          </p:nvPr>
        </p:nvSpPr>
        <p:spPr>
          <a:xfrm>
            <a:off x="271825" y="1797400"/>
            <a:ext cx="1809900" cy="136200"/>
          </a:xfrm>
          <a:prstGeom prst="rect">
            <a:avLst/>
          </a:prstGeom>
        </p:spPr>
        <p:txBody>
          <a:bodyPr anchorCtr="0" anchor="t" bIns="0" lIns="0" spcFirstLastPara="1" rIns="0" wrap="square" tIns="0">
            <a:noAutofit/>
          </a:bodyPr>
          <a:lstStyle>
            <a:lvl1pPr lvl="0">
              <a:spcBef>
                <a:spcPts val="0"/>
              </a:spcBef>
              <a:spcAft>
                <a:spcPts val="0"/>
              </a:spcAft>
              <a:buSzPts val="800"/>
              <a:buFont typeface="Lato"/>
              <a:buNone/>
              <a:defRPr sz="800"/>
            </a:lvl1pPr>
            <a:lvl2pPr lvl="1">
              <a:spcBef>
                <a:spcPts val="0"/>
              </a:spcBef>
              <a:spcAft>
                <a:spcPts val="0"/>
              </a:spcAft>
              <a:buSzPts val="800"/>
              <a:buFont typeface="Lato"/>
              <a:buNone/>
              <a:defRPr sz="800"/>
            </a:lvl2pPr>
            <a:lvl3pPr lvl="2">
              <a:spcBef>
                <a:spcPts val="0"/>
              </a:spcBef>
              <a:spcAft>
                <a:spcPts val="0"/>
              </a:spcAft>
              <a:buSzPts val="800"/>
              <a:buFont typeface="Lato"/>
              <a:buNone/>
              <a:defRPr sz="800"/>
            </a:lvl3pPr>
            <a:lvl4pPr lvl="3">
              <a:spcBef>
                <a:spcPts val="0"/>
              </a:spcBef>
              <a:spcAft>
                <a:spcPts val="0"/>
              </a:spcAft>
              <a:buSzPts val="800"/>
              <a:buFont typeface="Lato"/>
              <a:buNone/>
              <a:defRPr sz="800"/>
            </a:lvl4pPr>
            <a:lvl5pPr lvl="4">
              <a:spcBef>
                <a:spcPts val="0"/>
              </a:spcBef>
              <a:spcAft>
                <a:spcPts val="0"/>
              </a:spcAft>
              <a:buSzPts val="800"/>
              <a:buFont typeface="Lato"/>
              <a:buNone/>
              <a:defRPr sz="800"/>
            </a:lvl5pPr>
            <a:lvl6pPr lvl="5">
              <a:spcBef>
                <a:spcPts val="0"/>
              </a:spcBef>
              <a:spcAft>
                <a:spcPts val="0"/>
              </a:spcAft>
              <a:buSzPts val="800"/>
              <a:buFont typeface="Lato"/>
              <a:buNone/>
              <a:defRPr sz="800"/>
            </a:lvl6pPr>
            <a:lvl7pPr lvl="6">
              <a:spcBef>
                <a:spcPts val="0"/>
              </a:spcBef>
              <a:spcAft>
                <a:spcPts val="0"/>
              </a:spcAft>
              <a:buSzPts val="800"/>
              <a:buFont typeface="Lato"/>
              <a:buNone/>
              <a:defRPr sz="800"/>
            </a:lvl7pPr>
            <a:lvl8pPr lvl="7">
              <a:spcBef>
                <a:spcPts val="0"/>
              </a:spcBef>
              <a:spcAft>
                <a:spcPts val="0"/>
              </a:spcAft>
              <a:buSzPts val="800"/>
              <a:buFont typeface="Lato"/>
              <a:buNone/>
              <a:defRPr sz="800"/>
            </a:lvl8pPr>
            <a:lvl9pPr lvl="8">
              <a:spcBef>
                <a:spcPts val="0"/>
              </a:spcBef>
              <a:spcAft>
                <a:spcPts val="0"/>
              </a:spcAft>
              <a:buSzPts val="800"/>
              <a:buFont typeface="Lato"/>
              <a:buNone/>
              <a:defRPr sz="800"/>
            </a:lvl9pPr>
          </a:lstStyle>
          <a:p/>
        </p:txBody>
      </p:sp>
      <p:sp>
        <p:nvSpPr>
          <p:cNvPr id="107" name="Google Shape;107;p10"/>
          <p:cNvSpPr txBox="1"/>
          <p:nvPr>
            <p:ph idx="9" type="subTitle"/>
          </p:nvPr>
        </p:nvSpPr>
        <p:spPr>
          <a:xfrm>
            <a:off x="4858700" y="1797400"/>
            <a:ext cx="1809900" cy="136200"/>
          </a:xfrm>
          <a:prstGeom prst="rect">
            <a:avLst/>
          </a:prstGeom>
        </p:spPr>
        <p:txBody>
          <a:bodyPr anchorCtr="0" anchor="t" bIns="0" lIns="0" spcFirstLastPara="1" rIns="0" wrap="square" tIns="0">
            <a:noAutofit/>
          </a:bodyPr>
          <a:lstStyle>
            <a:lvl1pPr lvl="0">
              <a:spcBef>
                <a:spcPts val="0"/>
              </a:spcBef>
              <a:spcAft>
                <a:spcPts val="0"/>
              </a:spcAft>
              <a:buSzPts val="800"/>
              <a:buFont typeface="Lato"/>
              <a:buNone/>
              <a:defRPr sz="800"/>
            </a:lvl1pPr>
            <a:lvl2pPr lvl="1">
              <a:spcBef>
                <a:spcPts val="0"/>
              </a:spcBef>
              <a:spcAft>
                <a:spcPts val="0"/>
              </a:spcAft>
              <a:buSzPts val="800"/>
              <a:buFont typeface="Lato"/>
              <a:buNone/>
              <a:defRPr sz="800"/>
            </a:lvl2pPr>
            <a:lvl3pPr lvl="2">
              <a:spcBef>
                <a:spcPts val="0"/>
              </a:spcBef>
              <a:spcAft>
                <a:spcPts val="0"/>
              </a:spcAft>
              <a:buSzPts val="800"/>
              <a:buFont typeface="Lato"/>
              <a:buNone/>
              <a:defRPr sz="800"/>
            </a:lvl3pPr>
            <a:lvl4pPr lvl="3">
              <a:spcBef>
                <a:spcPts val="0"/>
              </a:spcBef>
              <a:spcAft>
                <a:spcPts val="0"/>
              </a:spcAft>
              <a:buSzPts val="800"/>
              <a:buFont typeface="Lato"/>
              <a:buNone/>
              <a:defRPr sz="800"/>
            </a:lvl4pPr>
            <a:lvl5pPr lvl="4">
              <a:spcBef>
                <a:spcPts val="0"/>
              </a:spcBef>
              <a:spcAft>
                <a:spcPts val="0"/>
              </a:spcAft>
              <a:buSzPts val="800"/>
              <a:buFont typeface="Lato"/>
              <a:buNone/>
              <a:defRPr sz="800"/>
            </a:lvl5pPr>
            <a:lvl6pPr lvl="5">
              <a:spcBef>
                <a:spcPts val="0"/>
              </a:spcBef>
              <a:spcAft>
                <a:spcPts val="0"/>
              </a:spcAft>
              <a:buSzPts val="800"/>
              <a:buFont typeface="Lato"/>
              <a:buNone/>
              <a:defRPr sz="800"/>
            </a:lvl6pPr>
            <a:lvl7pPr lvl="6">
              <a:spcBef>
                <a:spcPts val="0"/>
              </a:spcBef>
              <a:spcAft>
                <a:spcPts val="0"/>
              </a:spcAft>
              <a:buSzPts val="800"/>
              <a:buFont typeface="Lato"/>
              <a:buNone/>
              <a:defRPr sz="800"/>
            </a:lvl7pPr>
            <a:lvl8pPr lvl="7">
              <a:spcBef>
                <a:spcPts val="0"/>
              </a:spcBef>
              <a:spcAft>
                <a:spcPts val="0"/>
              </a:spcAft>
              <a:buSzPts val="800"/>
              <a:buFont typeface="Lato"/>
              <a:buNone/>
              <a:defRPr sz="800"/>
            </a:lvl8pPr>
            <a:lvl9pPr lvl="8">
              <a:spcBef>
                <a:spcPts val="0"/>
              </a:spcBef>
              <a:spcAft>
                <a:spcPts val="0"/>
              </a:spcAft>
              <a:buSzPts val="800"/>
              <a:buFont typeface="Lato"/>
              <a:buNone/>
              <a:defRPr sz="800"/>
            </a:lvl9pPr>
          </a:lstStyle>
          <a:p/>
        </p:txBody>
      </p:sp>
      <p:sp>
        <p:nvSpPr>
          <p:cNvPr id="108" name="Google Shape;108;p10"/>
          <p:cNvSpPr txBox="1"/>
          <p:nvPr>
            <p:ph idx="13" type="subTitle"/>
          </p:nvPr>
        </p:nvSpPr>
        <p:spPr>
          <a:xfrm>
            <a:off x="271825" y="2735200"/>
            <a:ext cx="1809900" cy="136200"/>
          </a:xfrm>
          <a:prstGeom prst="rect">
            <a:avLst/>
          </a:prstGeom>
        </p:spPr>
        <p:txBody>
          <a:bodyPr anchorCtr="0" anchor="t" bIns="0" lIns="0" spcFirstLastPara="1" rIns="0" wrap="square" tIns="0">
            <a:noAutofit/>
          </a:bodyPr>
          <a:lstStyle>
            <a:lvl1pPr lvl="0">
              <a:spcBef>
                <a:spcPts val="0"/>
              </a:spcBef>
              <a:spcAft>
                <a:spcPts val="0"/>
              </a:spcAft>
              <a:buSzPts val="800"/>
              <a:buFont typeface="Lato"/>
              <a:buNone/>
              <a:defRPr sz="800"/>
            </a:lvl1pPr>
            <a:lvl2pPr lvl="1">
              <a:spcBef>
                <a:spcPts val="0"/>
              </a:spcBef>
              <a:spcAft>
                <a:spcPts val="0"/>
              </a:spcAft>
              <a:buSzPts val="800"/>
              <a:buFont typeface="Lato"/>
              <a:buNone/>
              <a:defRPr sz="800"/>
            </a:lvl2pPr>
            <a:lvl3pPr lvl="2">
              <a:spcBef>
                <a:spcPts val="0"/>
              </a:spcBef>
              <a:spcAft>
                <a:spcPts val="0"/>
              </a:spcAft>
              <a:buSzPts val="800"/>
              <a:buFont typeface="Lato"/>
              <a:buNone/>
              <a:defRPr sz="800"/>
            </a:lvl3pPr>
            <a:lvl4pPr lvl="3">
              <a:spcBef>
                <a:spcPts val="0"/>
              </a:spcBef>
              <a:spcAft>
                <a:spcPts val="0"/>
              </a:spcAft>
              <a:buSzPts val="800"/>
              <a:buFont typeface="Lato"/>
              <a:buNone/>
              <a:defRPr sz="800"/>
            </a:lvl4pPr>
            <a:lvl5pPr lvl="4">
              <a:spcBef>
                <a:spcPts val="0"/>
              </a:spcBef>
              <a:spcAft>
                <a:spcPts val="0"/>
              </a:spcAft>
              <a:buSzPts val="800"/>
              <a:buFont typeface="Lato"/>
              <a:buNone/>
              <a:defRPr sz="800"/>
            </a:lvl5pPr>
            <a:lvl6pPr lvl="5">
              <a:spcBef>
                <a:spcPts val="0"/>
              </a:spcBef>
              <a:spcAft>
                <a:spcPts val="0"/>
              </a:spcAft>
              <a:buSzPts val="800"/>
              <a:buFont typeface="Lato"/>
              <a:buNone/>
              <a:defRPr sz="800"/>
            </a:lvl6pPr>
            <a:lvl7pPr lvl="6">
              <a:spcBef>
                <a:spcPts val="0"/>
              </a:spcBef>
              <a:spcAft>
                <a:spcPts val="0"/>
              </a:spcAft>
              <a:buSzPts val="800"/>
              <a:buFont typeface="Lato"/>
              <a:buNone/>
              <a:defRPr sz="800"/>
            </a:lvl7pPr>
            <a:lvl8pPr lvl="7">
              <a:spcBef>
                <a:spcPts val="0"/>
              </a:spcBef>
              <a:spcAft>
                <a:spcPts val="0"/>
              </a:spcAft>
              <a:buSzPts val="800"/>
              <a:buFont typeface="Lato"/>
              <a:buNone/>
              <a:defRPr sz="800"/>
            </a:lvl8pPr>
            <a:lvl9pPr lvl="8">
              <a:spcBef>
                <a:spcPts val="0"/>
              </a:spcBef>
              <a:spcAft>
                <a:spcPts val="0"/>
              </a:spcAft>
              <a:buSzPts val="800"/>
              <a:buFont typeface="Lato"/>
              <a:buNone/>
              <a:defRPr sz="800"/>
            </a:lvl9pPr>
          </a:lstStyle>
          <a:p/>
        </p:txBody>
      </p:sp>
      <p:sp>
        <p:nvSpPr>
          <p:cNvPr id="109" name="Google Shape;109;p10"/>
          <p:cNvSpPr txBox="1"/>
          <p:nvPr>
            <p:ph idx="14" type="subTitle"/>
          </p:nvPr>
        </p:nvSpPr>
        <p:spPr>
          <a:xfrm>
            <a:off x="271825" y="3673000"/>
            <a:ext cx="1809900" cy="136200"/>
          </a:xfrm>
          <a:prstGeom prst="rect">
            <a:avLst/>
          </a:prstGeom>
        </p:spPr>
        <p:txBody>
          <a:bodyPr anchorCtr="0" anchor="t" bIns="0" lIns="0" spcFirstLastPara="1" rIns="0" wrap="square" tIns="0">
            <a:noAutofit/>
          </a:bodyPr>
          <a:lstStyle>
            <a:lvl1pPr lvl="0">
              <a:spcBef>
                <a:spcPts val="0"/>
              </a:spcBef>
              <a:spcAft>
                <a:spcPts val="0"/>
              </a:spcAft>
              <a:buSzPts val="800"/>
              <a:buFont typeface="Lato"/>
              <a:buNone/>
              <a:defRPr sz="800"/>
            </a:lvl1pPr>
            <a:lvl2pPr lvl="1">
              <a:spcBef>
                <a:spcPts val="0"/>
              </a:spcBef>
              <a:spcAft>
                <a:spcPts val="0"/>
              </a:spcAft>
              <a:buSzPts val="800"/>
              <a:buFont typeface="Lato"/>
              <a:buNone/>
              <a:defRPr sz="800"/>
            </a:lvl2pPr>
            <a:lvl3pPr lvl="2">
              <a:spcBef>
                <a:spcPts val="0"/>
              </a:spcBef>
              <a:spcAft>
                <a:spcPts val="0"/>
              </a:spcAft>
              <a:buSzPts val="800"/>
              <a:buFont typeface="Lato"/>
              <a:buNone/>
              <a:defRPr sz="800"/>
            </a:lvl3pPr>
            <a:lvl4pPr lvl="3">
              <a:spcBef>
                <a:spcPts val="0"/>
              </a:spcBef>
              <a:spcAft>
                <a:spcPts val="0"/>
              </a:spcAft>
              <a:buSzPts val="800"/>
              <a:buFont typeface="Lato"/>
              <a:buNone/>
              <a:defRPr sz="800"/>
            </a:lvl4pPr>
            <a:lvl5pPr lvl="4">
              <a:spcBef>
                <a:spcPts val="0"/>
              </a:spcBef>
              <a:spcAft>
                <a:spcPts val="0"/>
              </a:spcAft>
              <a:buSzPts val="800"/>
              <a:buFont typeface="Lato"/>
              <a:buNone/>
              <a:defRPr sz="800"/>
            </a:lvl5pPr>
            <a:lvl6pPr lvl="5">
              <a:spcBef>
                <a:spcPts val="0"/>
              </a:spcBef>
              <a:spcAft>
                <a:spcPts val="0"/>
              </a:spcAft>
              <a:buSzPts val="800"/>
              <a:buFont typeface="Lato"/>
              <a:buNone/>
              <a:defRPr sz="800"/>
            </a:lvl6pPr>
            <a:lvl7pPr lvl="6">
              <a:spcBef>
                <a:spcPts val="0"/>
              </a:spcBef>
              <a:spcAft>
                <a:spcPts val="0"/>
              </a:spcAft>
              <a:buSzPts val="800"/>
              <a:buFont typeface="Lato"/>
              <a:buNone/>
              <a:defRPr sz="800"/>
            </a:lvl7pPr>
            <a:lvl8pPr lvl="7">
              <a:spcBef>
                <a:spcPts val="0"/>
              </a:spcBef>
              <a:spcAft>
                <a:spcPts val="0"/>
              </a:spcAft>
              <a:buSzPts val="800"/>
              <a:buFont typeface="Lato"/>
              <a:buNone/>
              <a:defRPr sz="800"/>
            </a:lvl8pPr>
            <a:lvl9pPr lvl="8">
              <a:spcBef>
                <a:spcPts val="0"/>
              </a:spcBef>
              <a:spcAft>
                <a:spcPts val="0"/>
              </a:spcAft>
              <a:buSzPts val="800"/>
              <a:buFont typeface="Lato"/>
              <a:buNone/>
              <a:defRPr sz="800"/>
            </a:lvl9pPr>
          </a:lstStyle>
          <a:p/>
        </p:txBody>
      </p:sp>
      <p:sp>
        <p:nvSpPr>
          <p:cNvPr id="110" name="Google Shape;110;p10"/>
          <p:cNvSpPr txBox="1"/>
          <p:nvPr>
            <p:ph idx="15" type="subTitle"/>
          </p:nvPr>
        </p:nvSpPr>
        <p:spPr>
          <a:xfrm>
            <a:off x="4858700" y="2735200"/>
            <a:ext cx="1809900" cy="136200"/>
          </a:xfrm>
          <a:prstGeom prst="rect">
            <a:avLst/>
          </a:prstGeom>
        </p:spPr>
        <p:txBody>
          <a:bodyPr anchorCtr="0" anchor="t" bIns="0" lIns="0" spcFirstLastPara="1" rIns="0" wrap="square" tIns="0">
            <a:noAutofit/>
          </a:bodyPr>
          <a:lstStyle>
            <a:lvl1pPr lvl="0">
              <a:spcBef>
                <a:spcPts val="0"/>
              </a:spcBef>
              <a:spcAft>
                <a:spcPts val="0"/>
              </a:spcAft>
              <a:buSzPts val="800"/>
              <a:buFont typeface="Lato"/>
              <a:buNone/>
              <a:defRPr sz="800"/>
            </a:lvl1pPr>
            <a:lvl2pPr lvl="1">
              <a:spcBef>
                <a:spcPts val="0"/>
              </a:spcBef>
              <a:spcAft>
                <a:spcPts val="0"/>
              </a:spcAft>
              <a:buSzPts val="800"/>
              <a:buFont typeface="Lato"/>
              <a:buNone/>
              <a:defRPr sz="800"/>
            </a:lvl2pPr>
            <a:lvl3pPr lvl="2">
              <a:spcBef>
                <a:spcPts val="0"/>
              </a:spcBef>
              <a:spcAft>
                <a:spcPts val="0"/>
              </a:spcAft>
              <a:buSzPts val="800"/>
              <a:buFont typeface="Lato"/>
              <a:buNone/>
              <a:defRPr sz="800"/>
            </a:lvl3pPr>
            <a:lvl4pPr lvl="3">
              <a:spcBef>
                <a:spcPts val="0"/>
              </a:spcBef>
              <a:spcAft>
                <a:spcPts val="0"/>
              </a:spcAft>
              <a:buSzPts val="800"/>
              <a:buFont typeface="Lato"/>
              <a:buNone/>
              <a:defRPr sz="800"/>
            </a:lvl4pPr>
            <a:lvl5pPr lvl="4">
              <a:spcBef>
                <a:spcPts val="0"/>
              </a:spcBef>
              <a:spcAft>
                <a:spcPts val="0"/>
              </a:spcAft>
              <a:buSzPts val="800"/>
              <a:buFont typeface="Lato"/>
              <a:buNone/>
              <a:defRPr sz="800"/>
            </a:lvl5pPr>
            <a:lvl6pPr lvl="5">
              <a:spcBef>
                <a:spcPts val="0"/>
              </a:spcBef>
              <a:spcAft>
                <a:spcPts val="0"/>
              </a:spcAft>
              <a:buSzPts val="800"/>
              <a:buFont typeface="Lato"/>
              <a:buNone/>
              <a:defRPr sz="800"/>
            </a:lvl6pPr>
            <a:lvl7pPr lvl="6">
              <a:spcBef>
                <a:spcPts val="0"/>
              </a:spcBef>
              <a:spcAft>
                <a:spcPts val="0"/>
              </a:spcAft>
              <a:buSzPts val="800"/>
              <a:buFont typeface="Lato"/>
              <a:buNone/>
              <a:defRPr sz="800"/>
            </a:lvl7pPr>
            <a:lvl8pPr lvl="7">
              <a:spcBef>
                <a:spcPts val="0"/>
              </a:spcBef>
              <a:spcAft>
                <a:spcPts val="0"/>
              </a:spcAft>
              <a:buSzPts val="800"/>
              <a:buFont typeface="Lato"/>
              <a:buNone/>
              <a:defRPr sz="800"/>
            </a:lvl8pPr>
            <a:lvl9pPr lvl="8">
              <a:spcBef>
                <a:spcPts val="0"/>
              </a:spcBef>
              <a:spcAft>
                <a:spcPts val="0"/>
              </a:spcAft>
              <a:buSzPts val="800"/>
              <a:buFont typeface="Lato"/>
              <a:buNone/>
              <a:defRPr sz="800"/>
            </a:lvl9pPr>
          </a:lstStyle>
          <a:p/>
        </p:txBody>
      </p:sp>
      <p:sp>
        <p:nvSpPr>
          <p:cNvPr id="111" name="Google Shape;111;p10"/>
          <p:cNvSpPr txBox="1"/>
          <p:nvPr>
            <p:ph idx="16" type="subTitle"/>
          </p:nvPr>
        </p:nvSpPr>
        <p:spPr>
          <a:xfrm>
            <a:off x="4858700" y="3673000"/>
            <a:ext cx="1809900" cy="136200"/>
          </a:xfrm>
          <a:prstGeom prst="rect">
            <a:avLst/>
          </a:prstGeom>
        </p:spPr>
        <p:txBody>
          <a:bodyPr anchorCtr="0" anchor="t" bIns="0" lIns="0" spcFirstLastPara="1" rIns="0" wrap="square" tIns="0">
            <a:noAutofit/>
          </a:bodyPr>
          <a:lstStyle>
            <a:lvl1pPr lvl="0">
              <a:spcBef>
                <a:spcPts val="0"/>
              </a:spcBef>
              <a:spcAft>
                <a:spcPts val="0"/>
              </a:spcAft>
              <a:buSzPts val="800"/>
              <a:buFont typeface="Lato"/>
              <a:buNone/>
              <a:defRPr sz="800"/>
            </a:lvl1pPr>
            <a:lvl2pPr lvl="1">
              <a:spcBef>
                <a:spcPts val="0"/>
              </a:spcBef>
              <a:spcAft>
                <a:spcPts val="0"/>
              </a:spcAft>
              <a:buSzPts val="800"/>
              <a:buFont typeface="Lato"/>
              <a:buNone/>
              <a:defRPr sz="800"/>
            </a:lvl2pPr>
            <a:lvl3pPr lvl="2">
              <a:spcBef>
                <a:spcPts val="0"/>
              </a:spcBef>
              <a:spcAft>
                <a:spcPts val="0"/>
              </a:spcAft>
              <a:buSzPts val="800"/>
              <a:buFont typeface="Lato"/>
              <a:buNone/>
              <a:defRPr sz="800"/>
            </a:lvl3pPr>
            <a:lvl4pPr lvl="3">
              <a:spcBef>
                <a:spcPts val="0"/>
              </a:spcBef>
              <a:spcAft>
                <a:spcPts val="0"/>
              </a:spcAft>
              <a:buSzPts val="800"/>
              <a:buFont typeface="Lato"/>
              <a:buNone/>
              <a:defRPr sz="800"/>
            </a:lvl4pPr>
            <a:lvl5pPr lvl="4">
              <a:spcBef>
                <a:spcPts val="0"/>
              </a:spcBef>
              <a:spcAft>
                <a:spcPts val="0"/>
              </a:spcAft>
              <a:buSzPts val="800"/>
              <a:buFont typeface="Lato"/>
              <a:buNone/>
              <a:defRPr sz="800"/>
            </a:lvl5pPr>
            <a:lvl6pPr lvl="5">
              <a:spcBef>
                <a:spcPts val="0"/>
              </a:spcBef>
              <a:spcAft>
                <a:spcPts val="0"/>
              </a:spcAft>
              <a:buSzPts val="800"/>
              <a:buFont typeface="Lato"/>
              <a:buNone/>
              <a:defRPr sz="800"/>
            </a:lvl6pPr>
            <a:lvl7pPr lvl="6">
              <a:spcBef>
                <a:spcPts val="0"/>
              </a:spcBef>
              <a:spcAft>
                <a:spcPts val="0"/>
              </a:spcAft>
              <a:buSzPts val="800"/>
              <a:buFont typeface="Lato"/>
              <a:buNone/>
              <a:defRPr sz="800"/>
            </a:lvl7pPr>
            <a:lvl8pPr lvl="7">
              <a:spcBef>
                <a:spcPts val="0"/>
              </a:spcBef>
              <a:spcAft>
                <a:spcPts val="0"/>
              </a:spcAft>
              <a:buSzPts val="800"/>
              <a:buFont typeface="Lato"/>
              <a:buNone/>
              <a:defRPr sz="800"/>
            </a:lvl8pPr>
            <a:lvl9pPr lvl="8">
              <a:spcBef>
                <a:spcPts val="0"/>
              </a:spcBef>
              <a:spcAft>
                <a:spcPts val="0"/>
              </a:spcAft>
              <a:buSzPts val="800"/>
              <a:buFont typeface="Lato"/>
              <a:buNone/>
              <a:defRPr sz="800"/>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image with right text">
  <p:cSld name="BLANK_1_1_1_1_1_1_1_1_1_1_1_1_1_1_1_1">
    <p:spTree>
      <p:nvGrpSpPr>
        <p:cNvPr id="112" name="Shape 112"/>
        <p:cNvGrpSpPr/>
        <p:nvPr/>
      </p:nvGrpSpPr>
      <p:grpSpPr>
        <a:xfrm>
          <a:off x="0" y="0"/>
          <a:ext cx="0" cy="0"/>
          <a:chOff x="0" y="0"/>
          <a:chExt cx="0" cy="0"/>
        </a:xfrm>
      </p:grpSpPr>
      <p:sp>
        <p:nvSpPr>
          <p:cNvPr id="113" name="Google Shape;113;p11"/>
          <p:cNvSpPr/>
          <p:nvPr>
            <p:ph idx="2" type="pic"/>
          </p:nvPr>
        </p:nvSpPr>
        <p:spPr>
          <a:xfrm>
            <a:off x="0" y="0"/>
            <a:ext cx="4348800" cy="5143500"/>
          </a:xfrm>
          <a:prstGeom prst="rect">
            <a:avLst/>
          </a:prstGeom>
          <a:noFill/>
          <a:ln>
            <a:noFill/>
          </a:ln>
        </p:spPr>
      </p:sp>
      <p:sp>
        <p:nvSpPr>
          <p:cNvPr id="114" name="Google Shape;114;p11"/>
          <p:cNvSpPr txBox="1"/>
          <p:nvPr>
            <p:ph idx="1" type="subTitle"/>
          </p:nvPr>
        </p:nvSpPr>
        <p:spPr>
          <a:xfrm>
            <a:off x="276075" y="4815950"/>
            <a:ext cx="2010000" cy="1830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400"/>
              <a:buFont typeface="Lato"/>
              <a:buNone/>
              <a:defRPr sz="800"/>
            </a:lvl1pPr>
            <a:lvl2pPr lvl="1">
              <a:spcBef>
                <a:spcPts val="0"/>
              </a:spcBef>
              <a:spcAft>
                <a:spcPts val="0"/>
              </a:spcAft>
              <a:buClr>
                <a:schemeClr val="lt1"/>
              </a:buClr>
              <a:buSzPts val="1400"/>
              <a:buFont typeface="Lato"/>
              <a:buNone/>
              <a:defRPr/>
            </a:lvl2pPr>
            <a:lvl3pPr lvl="2">
              <a:spcBef>
                <a:spcPts val="0"/>
              </a:spcBef>
              <a:spcAft>
                <a:spcPts val="0"/>
              </a:spcAft>
              <a:buClr>
                <a:schemeClr val="lt1"/>
              </a:buClr>
              <a:buSzPts val="1400"/>
              <a:buFont typeface="Lato"/>
              <a:buNone/>
              <a:defRPr/>
            </a:lvl3pPr>
            <a:lvl4pPr lvl="3">
              <a:spcBef>
                <a:spcPts val="0"/>
              </a:spcBef>
              <a:spcAft>
                <a:spcPts val="0"/>
              </a:spcAft>
              <a:buClr>
                <a:schemeClr val="lt1"/>
              </a:buClr>
              <a:buSzPts val="1400"/>
              <a:buFont typeface="Lato"/>
              <a:buNone/>
              <a:defRPr/>
            </a:lvl4pPr>
            <a:lvl5pPr lvl="4">
              <a:spcBef>
                <a:spcPts val="0"/>
              </a:spcBef>
              <a:spcAft>
                <a:spcPts val="0"/>
              </a:spcAft>
              <a:buClr>
                <a:schemeClr val="lt1"/>
              </a:buClr>
              <a:buSzPts val="1400"/>
              <a:buFont typeface="Lato"/>
              <a:buNone/>
              <a:defRPr/>
            </a:lvl5pPr>
            <a:lvl6pPr lvl="5">
              <a:spcBef>
                <a:spcPts val="0"/>
              </a:spcBef>
              <a:spcAft>
                <a:spcPts val="0"/>
              </a:spcAft>
              <a:buClr>
                <a:schemeClr val="lt1"/>
              </a:buClr>
              <a:buSzPts val="1400"/>
              <a:buFont typeface="Lato"/>
              <a:buNone/>
              <a:defRPr/>
            </a:lvl6pPr>
            <a:lvl7pPr lvl="6">
              <a:spcBef>
                <a:spcPts val="0"/>
              </a:spcBef>
              <a:spcAft>
                <a:spcPts val="0"/>
              </a:spcAft>
              <a:buClr>
                <a:schemeClr val="lt1"/>
              </a:buClr>
              <a:buSzPts val="1400"/>
              <a:buFont typeface="Lato"/>
              <a:buNone/>
              <a:defRPr/>
            </a:lvl7pPr>
            <a:lvl8pPr lvl="7">
              <a:spcBef>
                <a:spcPts val="0"/>
              </a:spcBef>
              <a:spcAft>
                <a:spcPts val="0"/>
              </a:spcAft>
              <a:buClr>
                <a:schemeClr val="lt1"/>
              </a:buClr>
              <a:buSzPts val="1400"/>
              <a:buFont typeface="Lato"/>
              <a:buNone/>
              <a:defRPr/>
            </a:lvl8pPr>
            <a:lvl9pPr lvl="8">
              <a:spcBef>
                <a:spcPts val="0"/>
              </a:spcBef>
              <a:spcAft>
                <a:spcPts val="0"/>
              </a:spcAft>
              <a:buClr>
                <a:schemeClr val="lt1"/>
              </a:buClr>
              <a:buSzPts val="1400"/>
              <a:buFont typeface="Lato"/>
              <a:buNone/>
              <a:defRPr/>
            </a:lvl9pPr>
          </a:lstStyle>
          <a:p/>
        </p:txBody>
      </p:sp>
      <p:sp>
        <p:nvSpPr>
          <p:cNvPr id="115" name="Google Shape;115;p11"/>
          <p:cNvSpPr txBox="1"/>
          <p:nvPr>
            <p:ph type="title"/>
          </p:nvPr>
        </p:nvSpPr>
        <p:spPr>
          <a:xfrm>
            <a:off x="4618950" y="457200"/>
            <a:ext cx="4251600" cy="751500"/>
          </a:xfrm>
          <a:prstGeom prst="rect">
            <a:avLst/>
          </a:prstGeom>
          <a:noFill/>
          <a:ln>
            <a:noFill/>
          </a:ln>
        </p:spPr>
        <p:txBody>
          <a:bodyPr anchorCtr="0" anchor="t" bIns="0" lIns="0" spcFirstLastPara="1" rIns="0" wrap="square" tIns="0">
            <a:spAutoFit/>
          </a:bodyPr>
          <a:lstStyle>
            <a:lvl1pPr lvl="0">
              <a:lnSpc>
                <a:spcPct val="90000"/>
              </a:lnSpc>
              <a:spcBef>
                <a:spcPts val="0"/>
              </a:spcBef>
              <a:spcAft>
                <a:spcPts val="0"/>
              </a:spcAft>
              <a:buNone/>
              <a:defRPr sz="2800">
                <a:solidFill>
                  <a:schemeClr val="lt1"/>
                </a:solidFill>
                <a:latin typeface="Playfair Display"/>
                <a:ea typeface="Playfair Display"/>
                <a:cs typeface="Playfair Display"/>
                <a:sym typeface="Playfair Display"/>
              </a:defRPr>
            </a:lvl1pPr>
            <a:lvl2pPr lvl="1">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2pPr>
            <a:lvl3pPr lvl="2">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3pPr>
            <a:lvl4pPr lvl="3">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4pPr>
            <a:lvl5pPr lvl="4">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5pPr>
            <a:lvl6pPr lvl="5">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6pPr>
            <a:lvl7pPr lvl="6">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7pPr>
            <a:lvl8pPr lvl="7">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8pPr>
            <a:lvl9pPr lvl="8">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9pPr>
          </a:lstStyle>
          <a:p/>
        </p:txBody>
      </p:sp>
      <p:sp>
        <p:nvSpPr>
          <p:cNvPr id="116" name="Google Shape;116;p11"/>
          <p:cNvSpPr txBox="1"/>
          <p:nvPr>
            <p:ph idx="12" type="sldNum"/>
          </p:nvPr>
        </p:nvSpPr>
        <p:spPr>
          <a:xfrm>
            <a:off x="8656458" y="4815950"/>
            <a:ext cx="336000" cy="183000"/>
          </a:xfrm>
          <a:prstGeom prst="rect">
            <a:avLst/>
          </a:prstGeom>
          <a:noFill/>
          <a:ln>
            <a:noFill/>
          </a:ln>
        </p:spPr>
        <p:txBody>
          <a:bodyPr anchorCtr="0" anchor="ctr" bIns="91425" lIns="91425" spcFirstLastPara="1" rIns="91425" wrap="square" tIns="91425">
            <a:noAutofit/>
          </a:bodyPr>
          <a:lstStyle>
            <a:lvl1pPr lvl="0">
              <a:buNone/>
              <a:defRPr sz="800">
                <a:solidFill>
                  <a:schemeClr val="lt1"/>
                </a:solidFill>
                <a:latin typeface="Lato"/>
                <a:ea typeface="Lato"/>
                <a:cs typeface="Lato"/>
                <a:sym typeface="Lato"/>
              </a:defRPr>
            </a:lvl1pPr>
            <a:lvl2pPr lvl="1">
              <a:buNone/>
              <a:defRPr sz="800">
                <a:solidFill>
                  <a:schemeClr val="lt1"/>
                </a:solidFill>
                <a:latin typeface="Lato"/>
                <a:ea typeface="Lato"/>
                <a:cs typeface="Lato"/>
                <a:sym typeface="Lato"/>
              </a:defRPr>
            </a:lvl2pPr>
            <a:lvl3pPr lvl="2">
              <a:buNone/>
              <a:defRPr sz="800">
                <a:solidFill>
                  <a:schemeClr val="lt1"/>
                </a:solidFill>
                <a:latin typeface="Lato"/>
                <a:ea typeface="Lato"/>
                <a:cs typeface="Lato"/>
                <a:sym typeface="Lato"/>
              </a:defRPr>
            </a:lvl3pPr>
            <a:lvl4pPr lvl="3">
              <a:buNone/>
              <a:defRPr sz="800">
                <a:solidFill>
                  <a:schemeClr val="lt1"/>
                </a:solidFill>
                <a:latin typeface="Lato"/>
                <a:ea typeface="Lato"/>
                <a:cs typeface="Lato"/>
                <a:sym typeface="Lato"/>
              </a:defRPr>
            </a:lvl4pPr>
            <a:lvl5pPr lvl="4">
              <a:buNone/>
              <a:defRPr sz="800">
                <a:solidFill>
                  <a:schemeClr val="lt1"/>
                </a:solidFill>
                <a:latin typeface="Lato"/>
                <a:ea typeface="Lato"/>
                <a:cs typeface="Lato"/>
                <a:sym typeface="Lato"/>
              </a:defRPr>
            </a:lvl5pPr>
            <a:lvl6pPr lvl="5">
              <a:buNone/>
              <a:defRPr sz="800">
                <a:solidFill>
                  <a:schemeClr val="lt1"/>
                </a:solidFill>
                <a:latin typeface="Lato"/>
                <a:ea typeface="Lato"/>
                <a:cs typeface="Lato"/>
                <a:sym typeface="Lato"/>
              </a:defRPr>
            </a:lvl6pPr>
            <a:lvl7pPr lvl="6">
              <a:buNone/>
              <a:defRPr sz="800">
                <a:solidFill>
                  <a:schemeClr val="lt1"/>
                </a:solidFill>
                <a:latin typeface="Lato"/>
                <a:ea typeface="Lato"/>
                <a:cs typeface="Lato"/>
                <a:sym typeface="Lato"/>
              </a:defRPr>
            </a:lvl7pPr>
            <a:lvl8pPr lvl="7">
              <a:buNone/>
              <a:defRPr sz="800">
                <a:solidFill>
                  <a:schemeClr val="lt1"/>
                </a:solidFill>
                <a:latin typeface="Lato"/>
                <a:ea typeface="Lato"/>
                <a:cs typeface="Lato"/>
                <a:sym typeface="Lato"/>
              </a:defRPr>
            </a:lvl8pPr>
            <a:lvl9pPr lvl="8">
              <a:buNone/>
              <a:defRPr sz="800">
                <a:solidFill>
                  <a:schemeClr val="lt1"/>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
        <p:nvSpPr>
          <p:cNvPr id="117" name="Google Shape;117;p11"/>
          <p:cNvSpPr txBox="1"/>
          <p:nvPr>
            <p:ph idx="3" type="subTitle"/>
          </p:nvPr>
        </p:nvSpPr>
        <p:spPr>
          <a:xfrm>
            <a:off x="4618950" y="2823908"/>
            <a:ext cx="4251600" cy="4155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1pPr>
            <a:lvl2pPr lvl="1">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2pPr>
            <a:lvl3pPr lvl="2">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3pPr>
            <a:lvl4pPr lvl="3">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4pPr>
            <a:lvl5pPr lvl="4">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5pPr>
            <a:lvl6pPr lvl="5">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6pPr>
            <a:lvl7pPr lvl="6">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7pPr>
            <a:lvl8pPr lvl="7">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8pPr>
            <a:lvl9pPr lvl="8">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9pPr>
          </a:lstStyle>
          <a:p/>
        </p:txBody>
      </p:sp>
      <p:sp>
        <p:nvSpPr>
          <p:cNvPr id="118" name="Google Shape;118;p11"/>
          <p:cNvSpPr txBox="1"/>
          <p:nvPr>
            <p:ph idx="4" type="body"/>
          </p:nvPr>
        </p:nvSpPr>
        <p:spPr>
          <a:xfrm>
            <a:off x="4618950" y="3457500"/>
            <a:ext cx="4251600" cy="906000"/>
          </a:xfrm>
          <a:prstGeom prst="rect">
            <a:avLst/>
          </a:prstGeom>
        </p:spPr>
        <p:txBody>
          <a:bodyPr anchorCtr="0" anchor="t" bIns="0" lIns="0" spcFirstLastPara="1" rIns="0" wrap="square" tIns="0">
            <a:noAutofit/>
          </a:bodyPr>
          <a:lstStyle>
            <a:lvl1pPr indent="-304800" lvl="0" marL="457200">
              <a:spcBef>
                <a:spcPts val="0"/>
              </a:spcBef>
              <a:spcAft>
                <a:spcPts val="0"/>
              </a:spcAft>
              <a:buClr>
                <a:schemeClr val="lt1"/>
              </a:buClr>
              <a:buSzPts val="1200"/>
              <a:buFont typeface="Lato"/>
              <a:buChar char="●"/>
              <a:defRPr/>
            </a:lvl1pPr>
            <a:lvl2pPr indent="-304800" lvl="1" marL="914400">
              <a:spcBef>
                <a:spcPts val="0"/>
              </a:spcBef>
              <a:spcAft>
                <a:spcPts val="0"/>
              </a:spcAft>
              <a:buClr>
                <a:schemeClr val="lt1"/>
              </a:buClr>
              <a:buSzPts val="1200"/>
              <a:buFont typeface="Lato"/>
              <a:buChar char="○"/>
              <a:defRPr/>
            </a:lvl2pPr>
            <a:lvl3pPr indent="-304800" lvl="2" marL="1371600">
              <a:spcBef>
                <a:spcPts val="0"/>
              </a:spcBef>
              <a:spcAft>
                <a:spcPts val="0"/>
              </a:spcAft>
              <a:buClr>
                <a:schemeClr val="lt1"/>
              </a:buClr>
              <a:buSzPts val="1200"/>
              <a:buFont typeface="Lato"/>
              <a:buChar char="■"/>
              <a:defRPr/>
            </a:lvl3pPr>
            <a:lvl4pPr indent="-304800" lvl="3" marL="1828800">
              <a:spcBef>
                <a:spcPts val="0"/>
              </a:spcBef>
              <a:spcAft>
                <a:spcPts val="0"/>
              </a:spcAft>
              <a:buClr>
                <a:schemeClr val="lt1"/>
              </a:buClr>
              <a:buSzPts val="1200"/>
              <a:buFont typeface="Lato"/>
              <a:buChar char="●"/>
              <a:defRPr/>
            </a:lvl4pPr>
            <a:lvl5pPr indent="-304800" lvl="4" marL="2286000">
              <a:spcBef>
                <a:spcPts val="0"/>
              </a:spcBef>
              <a:spcAft>
                <a:spcPts val="0"/>
              </a:spcAft>
              <a:buClr>
                <a:schemeClr val="lt1"/>
              </a:buClr>
              <a:buSzPts val="1200"/>
              <a:buFont typeface="Lato"/>
              <a:buChar char="○"/>
              <a:defRPr/>
            </a:lvl5pPr>
            <a:lvl6pPr indent="-304800" lvl="5" marL="2743200">
              <a:spcBef>
                <a:spcPts val="0"/>
              </a:spcBef>
              <a:spcAft>
                <a:spcPts val="0"/>
              </a:spcAft>
              <a:buClr>
                <a:schemeClr val="lt1"/>
              </a:buClr>
              <a:buSzPts val="1200"/>
              <a:buFont typeface="Lato"/>
              <a:buChar char="■"/>
              <a:defRPr/>
            </a:lvl6pPr>
            <a:lvl7pPr indent="-304800" lvl="6" marL="3200400">
              <a:spcBef>
                <a:spcPts val="0"/>
              </a:spcBef>
              <a:spcAft>
                <a:spcPts val="0"/>
              </a:spcAft>
              <a:buClr>
                <a:schemeClr val="lt1"/>
              </a:buClr>
              <a:buSzPts val="1200"/>
              <a:buFont typeface="Lato"/>
              <a:buChar char="●"/>
              <a:defRPr/>
            </a:lvl7pPr>
            <a:lvl8pPr indent="-304800" lvl="7" marL="3657600">
              <a:spcBef>
                <a:spcPts val="0"/>
              </a:spcBef>
              <a:spcAft>
                <a:spcPts val="0"/>
              </a:spcAft>
              <a:buClr>
                <a:schemeClr val="lt1"/>
              </a:buClr>
              <a:buSzPts val="1200"/>
              <a:buFont typeface="Lato"/>
              <a:buChar char="○"/>
              <a:defRPr/>
            </a:lvl8pPr>
            <a:lvl9pPr indent="-304800" lvl="8" marL="4114800">
              <a:spcBef>
                <a:spcPts val="0"/>
              </a:spcBef>
              <a:spcAft>
                <a:spcPts val="0"/>
              </a:spcAft>
              <a:buClr>
                <a:schemeClr val="lt1"/>
              </a:buClr>
              <a:buSzPts val="1200"/>
              <a:buFont typeface="Lato"/>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right image">
  <p:cSld name="BLANK_1_1_1_1_1_1_1_1_1_1_1_1_1_1_1_1_2">
    <p:spTree>
      <p:nvGrpSpPr>
        <p:cNvPr id="119" name="Shape 119"/>
        <p:cNvGrpSpPr/>
        <p:nvPr/>
      </p:nvGrpSpPr>
      <p:grpSpPr>
        <a:xfrm>
          <a:off x="0" y="0"/>
          <a:ext cx="0" cy="0"/>
          <a:chOff x="0" y="0"/>
          <a:chExt cx="0" cy="0"/>
        </a:xfrm>
      </p:grpSpPr>
      <p:sp>
        <p:nvSpPr>
          <p:cNvPr id="120" name="Google Shape;120;p12"/>
          <p:cNvSpPr/>
          <p:nvPr>
            <p:ph idx="2" type="pic"/>
          </p:nvPr>
        </p:nvSpPr>
        <p:spPr>
          <a:xfrm>
            <a:off x="6877724" y="0"/>
            <a:ext cx="2266200" cy="3405000"/>
          </a:xfrm>
          <a:prstGeom prst="rect">
            <a:avLst/>
          </a:prstGeom>
          <a:noFill/>
          <a:ln>
            <a:noFill/>
          </a:ln>
        </p:spPr>
      </p:sp>
      <p:sp>
        <p:nvSpPr>
          <p:cNvPr id="121" name="Google Shape;121;p12"/>
          <p:cNvSpPr txBox="1"/>
          <p:nvPr>
            <p:ph type="title"/>
          </p:nvPr>
        </p:nvSpPr>
        <p:spPr>
          <a:xfrm>
            <a:off x="276075" y="457200"/>
            <a:ext cx="8594400" cy="587700"/>
          </a:xfrm>
          <a:prstGeom prst="rect">
            <a:avLst/>
          </a:prstGeom>
          <a:noFill/>
          <a:ln>
            <a:noFill/>
          </a:ln>
        </p:spPr>
        <p:txBody>
          <a:bodyPr anchorCtr="0" anchor="t" bIns="0" lIns="0" spcFirstLastPara="1" rIns="0" wrap="square" tIns="0">
            <a:spAutoFit/>
          </a:bodyPr>
          <a:lstStyle>
            <a:lvl1pPr lvl="0">
              <a:lnSpc>
                <a:spcPct val="90000"/>
              </a:lnSpc>
              <a:spcBef>
                <a:spcPts val="0"/>
              </a:spcBef>
              <a:spcAft>
                <a:spcPts val="0"/>
              </a:spcAft>
              <a:buNone/>
              <a:defRPr sz="2800">
                <a:solidFill>
                  <a:schemeClr val="lt1"/>
                </a:solidFill>
                <a:latin typeface="Playfair Display"/>
                <a:ea typeface="Playfair Display"/>
                <a:cs typeface="Playfair Display"/>
                <a:sym typeface="Playfair Display"/>
              </a:defRPr>
            </a:lvl1pPr>
            <a:lvl2pPr lvl="1">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2pPr>
            <a:lvl3pPr lvl="2">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3pPr>
            <a:lvl4pPr lvl="3">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4pPr>
            <a:lvl5pPr lvl="4">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5pPr>
            <a:lvl6pPr lvl="5">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6pPr>
            <a:lvl7pPr lvl="6">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7pPr>
            <a:lvl8pPr lvl="7">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8pPr>
            <a:lvl9pPr lvl="8">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9pPr>
          </a:lstStyle>
          <a:p/>
        </p:txBody>
      </p:sp>
      <p:sp>
        <p:nvSpPr>
          <p:cNvPr id="122" name="Google Shape;122;p12"/>
          <p:cNvSpPr txBox="1"/>
          <p:nvPr>
            <p:ph idx="1" type="subTitle"/>
          </p:nvPr>
        </p:nvSpPr>
        <p:spPr>
          <a:xfrm>
            <a:off x="276075" y="4815950"/>
            <a:ext cx="2010000" cy="1830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400"/>
              <a:buFont typeface="Lato"/>
              <a:buNone/>
              <a:defRPr sz="800"/>
            </a:lvl1pPr>
            <a:lvl2pPr lvl="1">
              <a:spcBef>
                <a:spcPts val="0"/>
              </a:spcBef>
              <a:spcAft>
                <a:spcPts val="0"/>
              </a:spcAft>
              <a:buClr>
                <a:schemeClr val="lt1"/>
              </a:buClr>
              <a:buSzPts val="1400"/>
              <a:buFont typeface="Lato"/>
              <a:buNone/>
              <a:defRPr/>
            </a:lvl2pPr>
            <a:lvl3pPr lvl="2">
              <a:spcBef>
                <a:spcPts val="0"/>
              </a:spcBef>
              <a:spcAft>
                <a:spcPts val="0"/>
              </a:spcAft>
              <a:buClr>
                <a:schemeClr val="lt1"/>
              </a:buClr>
              <a:buSzPts val="1400"/>
              <a:buFont typeface="Lato"/>
              <a:buNone/>
              <a:defRPr/>
            </a:lvl3pPr>
            <a:lvl4pPr lvl="3">
              <a:spcBef>
                <a:spcPts val="0"/>
              </a:spcBef>
              <a:spcAft>
                <a:spcPts val="0"/>
              </a:spcAft>
              <a:buClr>
                <a:schemeClr val="lt1"/>
              </a:buClr>
              <a:buSzPts val="1400"/>
              <a:buFont typeface="Lato"/>
              <a:buNone/>
              <a:defRPr/>
            </a:lvl4pPr>
            <a:lvl5pPr lvl="4">
              <a:spcBef>
                <a:spcPts val="0"/>
              </a:spcBef>
              <a:spcAft>
                <a:spcPts val="0"/>
              </a:spcAft>
              <a:buClr>
                <a:schemeClr val="lt1"/>
              </a:buClr>
              <a:buSzPts val="1400"/>
              <a:buFont typeface="Lato"/>
              <a:buNone/>
              <a:defRPr/>
            </a:lvl5pPr>
            <a:lvl6pPr lvl="5">
              <a:spcBef>
                <a:spcPts val="0"/>
              </a:spcBef>
              <a:spcAft>
                <a:spcPts val="0"/>
              </a:spcAft>
              <a:buClr>
                <a:schemeClr val="lt1"/>
              </a:buClr>
              <a:buSzPts val="1400"/>
              <a:buFont typeface="Lato"/>
              <a:buNone/>
              <a:defRPr/>
            </a:lvl6pPr>
            <a:lvl7pPr lvl="6">
              <a:spcBef>
                <a:spcPts val="0"/>
              </a:spcBef>
              <a:spcAft>
                <a:spcPts val="0"/>
              </a:spcAft>
              <a:buClr>
                <a:schemeClr val="lt1"/>
              </a:buClr>
              <a:buSzPts val="1400"/>
              <a:buFont typeface="Lato"/>
              <a:buNone/>
              <a:defRPr/>
            </a:lvl7pPr>
            <a:lvl8pPr lvl="7">
              <a:spcBef>
                <a:spcPts val="0"/>
              </a:spcBef>
              <a:spcAft>
                <a:spcPts val="0"/>
              </a:spcAft>
              <a:buClr>
                <a:schemeClr val="lt1"/>
              </a:buClr>
              <a:buSzPts val="1400"/>
              <a:buFont typeface="Lato"/>
              <a:buNone/>
              <a:defRPr/>
            </a:lvl8pPr>
            <a:lvl9pPr lvl="8">
              <a:spcBef>
                <a:spcPts val="0"/>
              </a:spcBef>
              <a:spcAft>
                <a:spcPts val="0"/>
              </a:spcAft>
              <a:buClr>
                <a:schemeClr val="lt1"/>
              </a:buClr>
              <a:buSzPts val="1400"/>
              <a:buFont typeface="Lato"/>
              <a:buNone/>
              <a:defRPr/>
            </a:lvl9pPr>
          </a:lstStyle>
          <a:p/>
        </p:txBody>
      </p:sp>
      <p:sp>
        <p:nvSpPr>
          <p:cNvPr id="123" name="Google Shape;123;p12"/>
          <p:cNvSpPr txBox="1"/>
          <p:nvPr>
            <p:ph idx="12" type="sldNum"/>
          </p:nvPr>
        </p:nvSpPr>
        <p:spPr>
          <a:xfrm>
            <a:off x="8656458" y="4815950"/>
            <a:ext cx="336000" cy="183000"/>
          </a:xfrm>
          <a:prstGeom prst="rect">
            <a:avLst/>
          </a:prstGeom>
          <a:noFill/>
          <a:ln>
            <a:noFill/>
          </a:ln>
        </p:spPr>
        <p:txBody>
          <a:bodyPr anchorCtr="0" anchor="ctr" bIns="91425" lIns="91425" spcFirstLastPara="1" rIns="91425" wrap="square" tIns="91425">
            <a:noAutofit/>
          </a:bodyPr>
          <a:lstStyle>
            <a:lvl1pPr lvl="0">
              <a:buNone/>
              <a:defRPr sz="800">
                <a:solidFill>
                  <a:schemeClr val="lt1"/>
                </a:solidFill>
                <a:latin typeface="Lato"/>
                <a:ea typeface="Lato"/>
                <a:cs typeface="Lato"/>
                <a:sym typeface="Lato"/>
              </a:defRPr>
            </a:lvl1pPr>
            <a:lvl2pPr lvl="1">
              <a:buNone/>
              <a:defRPr sz="800">
                <a:solidFill>
                  <a:schemeClr val="lt1"/>
                </a:solidFill>
                <a:latin typeface="Lato"/>
                <a:ea typeface="Lato"/>
                <a:cs typeface="Lato"/>
                <a:sym typeface="Lato"/>
              </a:defRPr>
            </a:lvl2pPr>
            <a:lvl3pPr lvl="2">
              <a:buNone/>
              <a:defRPr sz="800">
                <a:solidFill>
                  <a:schemeClr val="lt1"/>
                </a:solidFill>
                <a:latin typeface="Lato"/>
                <a:ea typeface="Lato"/>
                <a:cs typeface="Lato"/>
                <a:sym typeface="Lato"/>
              </a:defRPr>
            </a:lvl3pPr>
            <a:lvl4pPr lvl="3">
              <a:buNone/>
              <a:defRPr sz="800">
                <a:solidFill>
                  <a:schemeClr val="lt1"/>
                </a:solidFill>
                <a:latin typeface="Lato"/>
                <a:ea typeface="Lato"/>
                <a:cs typeface="Lato"/>
                <a:sym typeface="Lato"/>
              </a:defRPr>
            </a:lvl4pPr>
            <a:lvl5pPr lvl="4">
              <a:buNone/>
              <a:defRPr sz="800">
                <a:solidFill>
                  <a:schemeClr val="lt1"/>
                </a:solidFill>
                <a:latin typeface="Lato"/>
                <a:ea typeface="Lato"/>
                <a:cs typeface="Lato"/>
                <a:sym typeface="Lato"/>
              </a:defRPr>
            </a:lvl5pPr>
            <a:lvl6pPr lvl="5">
              <a:buNone/>
              <a:defRPr sz="800">
                <a:solidFill>
                  <a:schemeClr val="lt1"/>
                </a:solidFill>
                <a:latin typeface="Lato"/>
                <a:ea typeface="Lato"/>
                <a:cs typeface="Lato"/>
                <a:sym typeface="Lato"/>
              </a:defRPr>
            </a:lvl6pPr>
            <a:lvl7pPr lvl="6">
              <a:buNone/>
              <a:defRPr sz="800">
                <a:solidFill>
                  <a:schemeClr val="lt1"/>
                </a:solidFill>
                <a:latin typeface="Lato"/>
                <a:ea typeface="Lato"/>
                <a:cs typeface="Lato"/>
                <a:sym typeface="Lato"/>
              </a:defRPr>
            </a:lvl7pPr>
            <a:lvl8pPr lvl="7">
              <a:buNone/>
              <a:defRPr sz="800">
                <a:solidFill>
                  <a:schemeClr val="lt1"/>
                </a:solidFill>
                <a:latin typeface="Lato"/>
                <a:ea typeface="Lato"/>
                <a:cs typeface="Lato"/>
                <a:sym typeface="Lato"/>
              </a:defRPr>
            </a:lvl8pPr>
            <a:lvl9pPr lvl="8">
              <a:buNone/>
              <a:defRPr sz="800">
                <a:solidFill>
                  <a:schemeClr val="lt1"/>
                </a:solidFill>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xt steps">
  <p:cSld name="CUSTOM">
    <p:spTree>
      <p:nvGrpSpPr>
        <p:cNvPr id="124" name="Shape 124"/>
        <p:cNvGrpSpPr/>
        <p:nvPr/>
      </p:nvGrpSpPr>
      <p:grpSpPr>
        <a:xfrm>
          <a:off x="0" y="0"/>
          <a:ext cx="0" cy="0"/>
          <a:chOff x="0" y="0"/>
          <a:chExt cx="0" cy="0"/>
        </a:xfrm>
      </p:grpSpPr>
      <p:sp>
        <p:nvSpPr>
          <p:cNvPr id="125" name="Google Shape;125;p13"/>
          <p:cNvSpPr txBox="1"/>
          <p:nvPr>
            <p:ph idx="12" type="sldNum"/>
          </p:nvPr>
        </p:nvSpPr>
        <p:spPr>
          <a:xfrm>
            <a:off x="8556784" y="4749851"/>
            <a:ext cx="548700" cy="393600"/>
          </a:xfrm>
          <a:prstGeom prst="rect">
            <a:avLst/>
          </a:prstGeom>
          <a:noFill/>
          <a:ln>
            <a:noFill/>
          </a:ln>
        </p:spPr>
        <p:txBody>
          <a:bodyPr anchorCtr="0" anchor="ctr" bIns="91425" lIns="91425" spcFirstLastPara="1" rIns="91425" wrap="square" tIns="91425">
            <a:noAutofit/>
          </a:bodyPr>
          <a:lstStyle>
            <a:lvl1pPr lvl="0">
              <a:buNone/>
              <a:defRPr>
                <a:latin typeface="Lato"/>
                <a:ea typeface="Lato"/>
                <a:cs typeface="Lato"/>
                <a:sym typeface="Lato"/>
              </a:defRPr>
            </a:lvl1pPr>
            <a:lvl2pPr lvl="1">
              <a:buNone/>
              <a:defRPr>
                <a:latin typeface="Lato"/>
                <a:ea typeface="Lato"/>
                <a:cs typeface="Lato"/>
                <a:sym typeface="Lato"/>
              </a:defRPr>
            </a:lvl2pPr>
            <a:lvl3pPr lvl="2">
              <a:buNone/>
              <a:defRPr>
                <a:latin typeface="Lato"/>
                <a:ea typeface="Lato"/>
                <a:cs typeface="Lato"/>
                <a:sym typeface="Lato"/>
              </a:defRPr>
            </a:lvl3pPr>
            <a:lvl4pPr lvl="3">
              <a:buNone/>
              <a:defRPr>
                <a:latin typeface="Lato"/>
                <a:ea typeface="Lato"/>
                <a:cs typeface="Lato"/>
                <a:sym typeface="Lato"/>
              </a:defRPr>
            </a:lvl4pPr>
            <a:lvl5pPr lvl="4">
              <a:buNone/>
              <a:defRPr>
                <a:latin typeface="Lato"/>
                <a:ea typeface="Lato"/>
                <a:cs typeface="Lato"/>
                <a:sym typeface="Lato"/>
              </a:defRPr>
            </a:lvl5pPr>
            <a:lvl6pPr lvl="5">
              <a:buNone/>
              <a:defRPr>
                <a:latin typeface="Lato"/>
                <a:ea typeface="Lato"/>
                <a:cs typeface="Lato"/>
                <a:sym typeface="Lato"/>
              </a:defRPr>
            </a:lvl6pPr>
            <a:lvl7pPr lvl="6">
              <a:buNone/>
              <a:defRPr>
                <a:latin typeface="Lato"/>
                <a:ea typeface="Lato"/>
                <a:cs typeface="Lato"/>
                <a:sym typeface="Lato"/>
              </a:defRPr>
            </a:lvl7pPr>
            <a:lvl8pPr lvl="7">
              <a:buNone/>
              <a:defRPr>
                <a:latin typeface="Lato"/>
                <a:ea typeface="Lato"/>
                <a:cs typeface="Lato"/>
                <a:sym typeface="Lato"/>
              </a:defRPr>
            </a:lvl8pPr>
            <a:lvl9pPr lvl="8">
              <a:buNone/>
              <a:defRPr>
                <a:latin typeface="Lato"/>
                <a:ea typeface="Lato"/>
                <a:cs typeface="Lato"/>
                <a:sym typeface="Lato"/>
              </a:defRPr>
            </a:lvl9pPr>
          </a:lstStyle>
          <a:p>
            <a:pPr indent="0" lvl="0" marL="0" rtl="0" algn="l">
              <a:spcBef>
                <a:spcPts val="0"/>
              </a:spcBef>
              <a:spcAft>
                <a:spcPts val="0"/>
              </a:spcAft>
              <a:buNone/>
            </a:pPr>
            <a:fld id="{00000000-1234-1234-1234-123412341234}" type="slidenum">
              <a:rPr lang="en"/>
              <a:t>‹#›</a:t>
            </a:fld>
            <a:endParaRPr/>
          </a:p>
        </p:txBody>
      </p:sp>
      <p:sp>
        <p:nvSpPr>
          <p:cNvPr id="126" name="Google Shape;126;p13"/>
          <p:cNvSpPr txBox="1"/>
          <p:nvPr>
            <p:ph type="title"/>
          </p:nvPr>
        </p:nvSpPr>
        <p:spPr>
          <a:xfrm>
            <a:off x="276075" y="457200"/>
            <a:ext cx="8594400" cy="587700"/>
          </a:xfrm>
          <a:prstGeom prst="rect">
            <a:avLst/>
          </a:prstGeom>
          <a:noFill/>
          <a:ln>
            <a:noFill/>
          </a:ln>
        </p:spPr>
        <p:txBody>
          <a:bodyPr anchorCtr="0" anchor="t" bIns="0" lIns="0" spcFirstLastPara="1" rIns="0" wrap="square" tIns="0">
            <a:spAutoFit/>
          </a:bodyPr>
          <a:lstStyle>
            <a:lvl1pPr lvl="0">
              <a:lnSpc>
                <a:spcPct val="90000"/>
              </a:lnSpc>
              <a:spcBef>
                <a:spcPts val="0"/>
              </a:spcBef>
              <a:spcAft>
                <a:spcPts val="0"/>
              </a:spcAft>
              <a:buNone/>
              <a:defRPr sz="2800">
                <a:solidFill>
                  <a:schemeClr val="lt1"/>
                </a:solidFill>
                <a:latin typeface="Playfair Display"/>
                <a:ea typeface="Playfair Display"/>
                <a:cs typeface="Playfair Display"/>
                <a:sym typeface="Playfair Display"/>
              </a:defRPr>
            </a:lvl1pPr>
            <a:lvl2pPr lvl="1">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2pPr>
            <a:lvl3pPr lvl="2">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3pPr>
            <a:lvl4pPr lvl="3">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4pPr>
            <a:lvl5pPr lvl="4">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5pPr>
            <a:lvl6pPr lvl="5">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6pPr>
            <a:lvl7pPr lvl="6">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7pPr>
            <a:lvl8pPr lvl="7">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8pPr>
            <a:lvl9pPr lvl="8">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9pPr>
          </a:lstStyle>
          <a:p/>
        </p:txBody>
      </p:sp>
      <p:sp>
        <p:nvSpPr>
          <p:cNvPr id="127" name="Google Shape;127;p13"/>
          <p:cNvSpPr txBox="1"/>
          <p:nvPr>
            <p:ph idx="1" type="subTitle"/>
          </p:nvPr>
        </p:nvSpPr>
        <p:spPr>
          <a:xfrm>
            <a:off x="1114250" y="1879000"/>
            <a:ext cx="918600" cy="4155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400"/>
              <a:buFont typeface="Playfair Display Medium"/>
              <a:buNone/>
              <a:defRPr>
                <a:latin typeface="Playfair Display Medium"/>
                <a:ea typeface="Playfair Display Medium"/>
                <a:cs typeface="Playfair Display Medium"/>
                <a:sym typeface="Playfair Display Medium"/>
              </a:defRPr>
            </a:lvl1pPr>
            <a:lvl2pPr lvl="1">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2pPr>
            <a:lvl3pPr lvl="2">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3pPr>
            <a:lvl4pPr lvl="3">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4pPr>
            <a:lvl5pPr lvl="4">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5pPr>
            <a:lvl6pPr lvl="5">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6pPr>
            <a:lvl7pPr lvl="6">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7pPr>
            <a:lvl8pPr lvl="7">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8pPr>
            <a:lvl9pPr lvl="8">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9pPr>
          </a:lstStyle>
          <a:p/>
        </p:txBody>
      </p:sp>
      <p:sp>
        <p:nvSpPr>
          <p:cNvPr id="128" name="Google Shape;128;p13"/>
          <p:cNvSpPr txBox="1"/>
          <p:nvPr>
            <p:ph idx="2" type="subTitle"/>
          </p:nvPr>
        </p:nvSpPr>
        <p:spPr>
          <a:xfrm>
            <a:off x="2135350" y="1879000"/>
            <a:ext cx="2933400" cy="4155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1pPr>
            <a:lvl2pPr lvl="1">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2pPr>
            <a:lvl3pPr lvl="2">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3pPr>
            <a:lvl4pPr lvl="3">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4pPr>
            <a:lvl5pPr lvl="4">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5pPr>
            <a:lvl6pPr lvl="5">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6pPr>
            <a:lvl7pPr lvl="6">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7pPr>
            <a:lvl8pPr lvl="7">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8pPr>
            <a:lvl9pPr lvl="8">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9pPr>
          </a:lstStyle>
          <a:p/>
        </p:txBody>
      </p:sp>
      <p:sp>
        <p:nvSpPr>
          <p:cNvPr id="129" name="Google Shape;129;p13"/>
          <p:cNvSpPr txBox="1"/>
          <p:nvPr>
            <p:ph idx="3" type="subTitle"/>
          </p:nvPr>
        </p:nvSpPr>
        <p:spPr>
          <a:xfrm>
            <a:off x="5787475" y="1912900"/>
            <a:ext cx="3072600" cy="4155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1000"/>
            </a:lvl1pPr>
            <a:lvl2pPr lvl="1">
              <a:spcBef>
                <a:spcPts val="0"/>
              </a:spcBef>
              <a:spcAft>
                <a:spcPts val="0"/>
              </a:spcAft>
              <a:buClr>
                <a:schemeClr val="lt1"/>
              </a:buClr>
              <a:buSzPts val="1400"/>
              <a:buNone/>
              <a:defRPr/>
            </a:lvl2pPr>
            <a:lvl3pPr lvl="2">
              <a:spcBef>
                <a:spcPts val="0"/>
              </a:spcBef>
              <a:spcAft>
                <a:spcPts val="0"/>
              </a:spcAft>
              <a:buClr>
                <a:schemeClr val="lt1"/>
              </a:buClr>
              <a:buSzPts val="1400"/>
              <a:buNone/>
              <a:defRPr/>
            </a:lvl3pPr>
            <a:lvl4pPr lvl="3">
              <a:spcBef>
                <a:spcPts val="0"/>
              </a:spcBef>
              <a:spcAft>
                <a:spcPts val="0"/>
              </a:spcAft>
              <a:buClr>
                <a:schemeClr val="lt1"/>
              </a:buClr>
              <a:buSzPts val="1400"/>
              <a:buNone/>
              <a:defRPr/>
            </a:lvl4pPr>
            <a:lvl5pPr lvl="4">
              <a:spcBef>
                <a:spcPts val="0"/>
              </a:spcBef>
              <a:spcAft>
                <a:spcPts val="0"/>
              </a:spcAft>
              <a:buClr>
                <a:schemeClr val="lt1"/>
              </a:buClr>
              <a:buSzPts val="1400"/>
              <a:buNone/>
              <a:defRPr/>
            </a:lvl5pPr>
            <a:lvl6pPr lvl="5">
              <a:spcBef>
                <a:spcPts val="0"/>
              </a:spcBef>
              <a:spcAft>
                <a:spcPts val="0"/>
              </a:spcAft>
              <a:buClr>
                <a:schemeClr val="lt1"/>
              </a:buClr>
              <a:buSzPts val="1400"/>
              <a:buNone/>
              <a:defRPr/>
            </a:lvl6pPr>
            <a:lvl7pPr lvl="6">
              <a:spcBef>
                <a:spcPts val="0"/>
              </a:spcBef>
              <a:spcAft>
                <a:spcPts val="0"/>
              </a:spcAft>
              <a:buClr>
                <a:schemeClr val="lt1"/>
              </a:buClr>
              <a:buSzPts val="1400"/>
              <a:buNone/>
              <a:defRPr/>
            </a:lvl7pPr>
            <a:lvl8pPr lvl="7">
              <a:spcBef>
                <a:spcPts val="0"/>
              </a:spcBef>
              <a:spcAft>
                <a:spcPts val="0"/>
              </a:spcAft>
              <a:buClr>
                <a:schemeClr val="lt1"/>
              </a:buClr>
              <a:buSzPts val="1400"/>
              <a:buNone/>
              <a:defRPr/>
            </a:lvl8pPr>
            <a:lvl9pPr lvl="8">
              <a:spcBef>
                <a:spcPts val="0"/>
              </a:spcBef>
              <a:spcAft>
                <a:spcPts val="0"/>
              </a:spcAft>
              <a:buClr>
                <a:schemeClr val="lt1"/>
              </a:buClr>
              <a:buSzPts val="1400"/>
              <a:buNone/>
              <a:defRPr/>
            </a:lvl9pPr>
          </a:lstStyle>
          <a:p/>
        </p:txBody>
      </p:sp>
      <p:sp>
        <p:nvSpPr>
          <p:cNvPr id="130" name="Google Shape;130;p13"/>
          <p:cNvSpPr txBox="1"/>
          <p:nvPr>
            <p:ph idx="4" type="subTitle"/>
          </p:nvPr>
        </p:nvSpPr>
        <p:spPr>
          <a:xfrm>
            <a:off x="1114250" y="2816800"/>
            <a:ext cx="918600" cy="4155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400"/>
              <a:buFont typeface="Playfair Display Medium"/>
              <a:buNone/>
              <a:defRPr>
                <a:latin typeface="Playfair Display Medium"/>
                <a:ea typeface="Playfair Display Medium"/>
                <a:cs typeface="Playfair Display Medium"/>
                <a:sym typeface="Playfair Display Medium"/>
              </a:defRPr>
            </a:lvl1pPr>
            <a:lvl2pPr lvl="1">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2pPr>
            <a:lvl3pPr lvl="2">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3pPr>
            <a:lvl4pPr lvl="3">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4pPr>
            <a:lvl5pPr lvl="4">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5pPr>
            <a:lvl6pPr lvl="5">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6pPr>
            <a:lvl7pPr lvl="6">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7pPr>
            <a:lvl8pPr lvl="7">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8pPr>
            <a:lvl9pPr lvl="8">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9pPr>
          </a:lstStyle>
          <a:p/>
        </p:txBody>
      </p:sp>
      <p:sp>
        <p:nvSpPr>
          <p:cNvPr id="131" name="Google Shape;131;p13"/>
          <p:cNvSpPr txBox="1"/>
          <p:nvPr>
            <p:ph idx="5" type="subTitle"/>
          </p:nvPr>
        </p:nvSpPr>
        <p:spPr>
          <a:xfrm>
            <a:off x="2135350" y="2816800"/>
            <a:ext cx="2933400" cy="4155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1pPr>
            <a:lvl2pPr lvl="1">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2pPr>
            <a:lvl3pPr lvl="2">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3pPr>
            <a:lvl4pPr lvl="3">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4pPr>
            <a:lvl5pPr lvl="4">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5pPr>
            <a:lvl6pPr lvl="5">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6pPr>
            <a:lvl7pPr lvl="6">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7pPr>
            <a:lvl8pPr lvl="7">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8pPr>
            <a:lvl9pPr lvl="8">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9pPr>
          </a:lstStyle>
          <a:p/>
        </p:txBody>
      </p:sp>
      <p:sp>
        <p:nvSpPr>
          <p:cNvPr id="132" name="Google Shape;132;p13"/>
          <p:cNvSpPr txBox="1"/>
          <p:nvPr>
            <p:ph idx="6" type="subTitle"/>
          </p:nvPr>
        </p:nvSpPr>
        <p:spPr>
          <a:xfrm>
            <a:off x="5787475" y="2850700"/>
            <a:ext cx="3072600" cy="4155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1000"/>
            </a:lvl1pPr>
            <a:lvl2pPr lvl="1">
              <a:spcBef>
                <a:spcPts val="0"/>
              </a:spcBef>
              <a:spcAft>
                <a:spcPts val="0"/>
              </a:spcAft>
              <a:buClr>
                <a:schemeClr val="lt1"/>
              </a:buClr>
              <a:buSzPts val="1400"/>
              <a:buNone/>
              <a:defRPr/>
            </a:lvl2pPr>
            <a:lvl3pPr lvl="2">
              <a:spcBef>
                <a:spcPts val="0"/>
              </a:spcBef>
              <a:spcAft>
                <a:spcPts val="0"/>
              </a:spcAft>
              <a:buClr>
                <a:schemeClr val="lt1"/>
              </a:buClr>
              <a:buSzPts val="1400"/>
              <a:buNone/>
              <a:defRPr/>
            </a:lvl3pPr>
            <a:lvl4pPr lvl="3">
              <a:spcBef>
                <a:spcPts val="0"/>
              </a:spcBef>
              <a:spcAft>
                <a:spcPts val="0"/>
              </a:spcAft>
              <a:buClr>
                <a:schemeClr val="lt1"/>
              </a:buClr>
              <a:buSzPts val="1400"/>
              <a:buNone/>
              <a:defRPr/>
            </a:lvl4pPr>
            <a:lvl5pPr lvl="4">
              <a:spcBef>
                <a:spcPts val="0"/>
              </a:spcBef>
              <a:spcAft>
                <a:spcPts val="0"/>
              </a:spcAft>
              <a:buClr>
                <a:schemeClr val="lt1"/>
              </a:buClr>
              <a:buSzPts val="1400"/>
              <a:buNone/>
              <a:defRPr/>
            </a:lvl5pPr>
            <a:lvl6pPr lvl="5">
              <a:spcBef>
                <a:spcPts val="0"/>
              </a:spcBef>
              <a:spcAft>
                <a:spcPts val="0"/>
              </a:spcAft>
              <a:buClr>
                <a:schemeClr val="lt1"/>
              </a:buClr>
              <a:buSzPts val="1400"/>
              <a:buNone/>
              <a:defRPr/>
            </a:lvl6pPr>
            <a:lvl7pPr lvl="6">
              <a:spcBef>
                <a:spcPts val="0"/>
              </a:spcBef>
              <a:spcAft>
                <a:spcPts val="0"/>
              </a:spcAft>
              <a:buClr>
                <a:schemeClr val="lt1"/>
              </a:buClr>
              <a:buSzPts val="1400"/>
              <a:buNone/>
              <a:defRPr/>
            </a:lvl7pPr>
            <a:lvl8pPr lvl="7">
              <a:spcBef>
                <a:spcPts val="0"/>
              </a:spcBef>
              <a:spcAft>
                <a:spcPts val="0"/>
              </a:spcAft>
              <a:buClr>
                <a:schemeClr val="lt1"/>
              </a:buClr>
              <a:buSzPts val="1400"/>
              <a:buNone/>
              <a:defRPr/>
            </a:lvl8pPr>
            <a:lvl9pPr lvl="8">
              <a:spcBef>
                <a:spcPts val="0"/>
              </a:spcBef>
              <a:spcAft>
                <a:spcPts val="0"/>
              </a:spcAft>
              <a:buClr>
                <a:schemeClr val="lt1"/>
              </a:buClr>
              <a:buSzPts val="1400"/>
              <a:buNone/>
              <a:defRPr/>
            </a:lvl9pPr>
          </a:lstStyle>
          <a:p/>
        </p:txBody>
      </p:sp>
      <p:sp>
        <p:nvSpPr>
          <p:cNvPr id="133" name="Google Shape;133;p13"/>
          <p:cNvSpPr txBox="1"/>
          <p:nvPr>
            <p:ph idx="7" type="subTitle"/>
          </p:nvPr>
        </p:nvSpPr>
        <p:spPr>
          <a:xfrm>
            <a:off x="1114250" y="3754600"/>
            <a:ext cx="918600" cy="4155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400"/>
              <a:buFont typeface="Playfair Display Medium"/>
              <a:buNone/>
              <a:defRPr>
                <a:latin typeface="Playfair Display Medium"/>
                <a:ea typeface="Playfair Display Medium"/>
                <a:cs typeface="Playfair Display Medium"/>
                <a:sym typeface="Playfair Display Medium"/>
              </a:defRPr>
            </a:lvl1pPr>
            <a:lvl2pPr lvl="1">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2pPr>
            <a:lvl3pPr lvl="2">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3pPr>
            <a:lvl4pPr lvl="3">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4pPr>
            <a:lvl5pPr lvl="4">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5pPr>
            <a:lvl6pPr lvl="5">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6pPr>
            <a:lvl7pPr lvl="6">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7pPr>
            <a:lvl8pPr lvl="7">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8pPr>
            <a:lvl9pPr lvl="8">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9pPr>
          </a:lstStyle>
          <a:p/>
        </p:txBody>
      </p:sp>
      <p:sp>
        <p:nvSpPr>
          <p:cNvPr id="134" name="Google Shape;134;p13"/>
          <p:cNvSpPr txBox="1"/>
          <p:nvPr>
            <p:ph idx="8" type="subTitle"/>
          </p:nvPr>
        </p:nvSpPr>
        <p:spPr>
          <a:xfrm>
            <a:off x="2135350" y="3754600"/>
            <a:ext cx="2933400" cy="4155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1pPr>
            <a:lvl2pPr lvl="1">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2pPr>
            <a:lvl3pPr lvl="2">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3pPr>
            <a:lvl4pPr lvl="3">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4pPr>
            <a:lvl5pPr lvl="4">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5pPr>
            <a:lvl6pPr lvl="5">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6pPr>
            <a:lvl7pPr lvl="6">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7pPr>
            <a:lvl8pPr lvl="7">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8pPr>
            <a:lvl9pPr lvl="8">
              <a:spcBef>
                <a:spcPts val="0"/>
              </a:spcBef>
              <a:spcAft>
                <a:spcPts val="0"/>
              </a:spcAft>
              <a:buClr>
                <a:schemeClr val="lt1"/>
              </a:buClr>
              <a:buSzPts val="1400"/>
              <a:buFont typeface="Playfair Display"/>
              <a:buNone/>
              <a:defRPr>
                <a:latin typeface="Playfair Display"/>
                <a:ea typeface="Playfair Display"/>
                <a:cs typeface="Playfair Display"/>
                <a:sym typeface="Playfair Display"/>
              </a:defRPr>
            </a:lvl9pPr>
          </a:lstStyle>
          <a:p/>
        </p:txBody>
      </p:sp>
      <p:sp>
        <p:nvSpPr>
          <p:cNvPr id="135" name="Google Shape;135;p13"/>
          <p:cNvSpPr txBox="1"/>
          <p:nvPr>
            <p:ph idx="9" type="subTitle"/>
          </p:nvPr>
        </p:nvSpPr>
        <p:spPr>
          <a:xfrm>
            <a:off x="5787475" y="3788500"/>
            <a:ext cx="3072600" cy="4155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1000"/>
            </a:lvl1pPr>
            <a:lvl2pPr lvl="1">
              <a:spcBef>
                <a:spcPts val="0"/>
              </a:spcBef>
              <a:spcAft>
                <a:spcPts val="0"/>
              </a:spcAft>
              <a:buClr>
                <a:schemeClr val="lt1"/>
              </a:buClr>
              <a:buSzPts val="1400"/>
              <a:buNone/>
              <a:defRPr/>
            </a:lvl2pPr>
            <a:lvl3pPr lvl="2">
              <a:spcBef>
                <a:spcPts val="0"/>
              </a:spcBef>
              <a:spcAft>
                <a:spcPts val="0"/>
              </a:spcAft>
              <a:buClr>
                <a:schemeClr val="lt1"/>
              </a:buClr>
              <a:buSzPts val="1400"/>
              <a:buNone/>
              <a:defRPr/>
            </a:lvl3pPr>
            <a:lvl4pPr lvl="3">
              <a:spcBef>
                <a:spcPts val="0"/>
              </a:spcBef>
              <a:spcAft>
                <a:spcPts val="0"/>
              </a:spcAft>
              <a:buClr>
                <a:schemeClr val="lt1"/>
              </a:buClr>
              <a:buSzPts val="1400"/>
              <a:buNone/>
              <a:defRPr/>
            </a:lvl4pPr>
            <a:lvl5pPr lvl="4">
              <a:spcBef>
                <a:spcPts val="0"/>
              </a:spcBef>
              <a:spcAft>
                <a:spcPts val="0"/>
              </a:spcAft>
              <a:buClr>
                <a:schemeClr val="lt1"/>
              </a:buClr>
              <a:buSzPts val="1400"/>
              <a:buNone/>
              <a:defRPr/>
            </a:lvl5pPr>
            <a:lvl6pPr lvl="5">
              <a:spcBef>
                <a:spcPts val="0"/>
              </a:spcBef>
              <a:spcAft>
                <a:spcPts val="0"/>
              </a:spcAft>
              <a:buClr>
                <a:schemeClr val="lt1"/>
              </a:buClr>
              <a:buSzPts val="1400"/>
              <a:buNone/>
              <a:defRPr/>
            </a:lvl6pPr>
            <a:lvl7pPr lvl="6">
              <a:spcBef>
                <a:spcPts val="0"/>
              </a:spcBef>
              <a:spcAft>
                <a:spcPts val="0"/>
              </a:spcAft>
              <a:buClr>
                <a:schemeClr val="lt1"/>
              </a:buClr>
              <a:buSzPts val="1400"/>
              <a:buNone/>
              <a:defRPr/>
            </a:lvl7pPr>
            <a:lvl8pPr lvl="7">
              <a:spcBef>
                <a:spcPts val="0"/>
              </a:spcBef>
              <a:spcAft>
                <a:spcPts val="0"/>
              </a:spcAft>
              <a:buClr>
                <a:schemeClr val="lt1"/>
              </a:buClr>
              <a:buSzPts val="1400"/>
              <a:buNone/>
              <a:defRPr/>
            </a:lvl8pPr>
            <a:lvl9pPr lvl="8">
              <a:spcBef>
                <a:spcPts val="0"/>
              </a:spcBef>
              <a:spcAft>
                <a:spcPts val="0"/>
              </a:spcAft>
              <a:buClr>
                <a:schemeClr val="lt1"/>
              </a:buClr>
              <a:buSzPts val="14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display 1">
  <p:cSld name="CUSTOM_1">
    <p:spTree>
      <p:nvGrpSpPr>
        <p:cNvPr id="136" name="Shape 136"/>
        <p:cNvGrpSpPr/>
        <p:nvPr/>
      </p:nvGrpSpPr>
      <p:grpSpPr>
        <a:xfrm>
          <a:off x="0" y="0"/>
          <a:ext cx="0" cy="0"/>
          <a:chOff x="0" y="0"/>
          <a:chExt cx="0" cy="0"/>
        </a:xfrm>
      </p:grpSpPr>
      <p:sp>
        <p:nvSpPr>
          <p:cNvPr id="137" name="Google Shape;137;p14"/>
          <p:cNvSpPr txBox="1"/>
          <p:nvPr/>
        </p:nvSpPr>
        <p:spPr>
          <a:xfrm>
            <a:off x="8656458" y="4815950"/>
            <a:ext cx="336000" cy="183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sz="800">
                <a:latin typeface="Lato"/>
                <a:ea typeface="Lato"/>
                <a:cs typeface="Lato"/>
                <a:sym typeface="Lato"/>
              </a:rPr>
              <a:t>‹#›</a:t>
            </a:fld>
            <a:endParaRPr sz="800">
              <a:latin typeface="Lato"/>
              <a:ea typeface="Lato"/>
              <a:cs typeface="Lato"/>
              <a:sym typeface="Lato"/>
            </a:endParaRPr>
          </a:p>
        </p:txBody>
      </p:sp>
      <p:sp>
        <p:nvSpPr>
          <p:cNvPr id="138" name="Google Shape;138;p14"/>
          <p:cNvSpPr txBox="1"/>
          <p:nvPr>
            <p:ph type="title"/>
          </p:nvPr>
        </p:nvSpPr>
        <p:spPr>
          <a:xfrm>
            <a:off x="837250" y="457200"/>
            <a:ext cx="6885600" cy="387900"/>
          </a:xfrm>
          <a:prstGeom prst="rect">
            <a:avLst/>
          </a:prstGeom>
          <a:noFill/>
          <a:ln>
            <a:noFill/>
          </a:ln>
        </p:spPr>
        <p:txBody>
          <a:bodyPr anchorCtr="0" anchor="t" bIns="0" lIns="0" spcFirstLastPara="1" rIns="0" wrap="square" tIns="0">
            <a:spAutoFit/>
          </a:bodyPr>
          <a:lstStyle>
            <a:lvl1pPr lvl="0">
              <a:lnSpc>
                <a:spcPct val="90000"/>
              </a:lnSpc>
              <a:spcBef>
                <a:spcPts val="0"/>
              </a:spcBef>
              <a:spcAft>
                <a:spcPts val="0"/>
              </a:spcAft>
              <a:buNone/>
              <a:defRPr sz="2800">
                <a:solidFill>
                  <a:schemeClr val="lt1"/>
                </a:solidFill>
                <a:latin typeface="Playfair Display"/>
                <a:ea typeface="Playfair Display"/>
                <a:cs typeface="Playfair Display"/>
                <a:sym typeface="Playfair Display"/>
              </a:defRPr>
            </a:lvl1pPr>
            <a:lvl2pPr lvl="1">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2pPr>
            <a:lvl3pPr lvl="2">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3pPr>
            <a:lvl4pPr lvl="3">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4pPr>
            <a:lvl5pPr lvl="4">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5pPr>
            <a:lvl6pPr lvl="5">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6pPr>
            <a:lvl7pPr lvl="6">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7pPr>
            <a:lvl8pPr lvl="7">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8pPr>
            <a:lvl9pPr lvl="8">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9pPr>
          </a:lstStyle>
          <a:p/>
        </p:txBody>
      </p:sp>
      <p:sp>
        <p:nvSpPr>
          <p:cNvPr id="139" name="Google Shape;139;p14"/>
          <p:cNvSpPr txBox="1"/>
          <p:nvPr>
            <p:ph idx="1" type="subTitle"/>
          </p:nvPr>
        </p:nvSpPr>
        <p:spPr>
          <a:xfrm>
            <a:off x="276075" y="1194000"/>
            <a:ext cx="1990200" cy="5340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a:latin typeface="Playfair Display Medium"/>
                <a:ea typeface="Playfair Display Medium"/>
                <a:cs typeface="Playfair Display Medium"/>
                <a:sym typeface="Playfair Display Medium"/>
              </a:defRPr>
            </a:lvl1pPr>
            <a:lvl2pPr lvl="1">
              <a:lnSpc>
                <a:spcPct val="115000"/>
              </a:lnSpc>
              <a:spcBef>
                <a:spcPts val="0"/>
              </a:spcBef>
              <a:spcAft>
                <a:spcPts val="0"/>
              </a:spcAft>
              <a:buSzPts val="1400"/>
              <a:buFont typeface="Playfair Display Medium"/>
              <a:buNone/>
              <a:defRPr>
                <a:latin typeface="Playfair Display Medium"/>
                <a:ea typeface="Playfair Display Medium"/>
                <a:cs typeface="Playfair Display Medium"/>
                <a:sym typeface="Playfair Display Medium"/>
              </a:defRPr>
            </a:lvl2pPr>
            <a:lvl3pPr lvl="2">
              <a:lnSpc>
                <a:spcPct val="115000"/>
              </a:lnSpc>
              <a:spcBef>
                <a:spcPts val="0"/>
              </a:spcBef>
              <a:spcAft>
                <a:spcPts val="0"/>
              </a:spcAft>
              <a:buSzPts val="1400"/>
              <a:buFont typeface="Playfair Display Medium"/>
              <a:buNone/>
              <a:defRPr>
                <a:latin typeface="Playfair Display Medium"/>
                <a:ea typeface="Playfair Display Medium"/>
                <a:cs typeface="Playfair Display Medium"/>
                <a:sym typeface="Playfair Display Medium"/>
              </a:defRPr>
            </a:lvl3pPr>
            <a:lvl4pPr lvl="3">
              <a:lnSpc>
                <a:spcPct val="115000"/>
              </a:lnSpc>
              <a:spcBef>
                <a:spcPts val="0"/>
              </a:spcBef>
              <a:spcAft>
                <a:spcPts val="0"/>
              </a:spcAft>
              <a:buSzPts val="1400"/>
              <a:buFont typeface="Playfair Display Medium"/>
              <a:buNone/>
              <a:defRPr>
                <a:latin typeface="Playfair Display Medium"/>
                <a:ea typeface="Playfair Display Medium"/>
                <a:cs typeface="Playfair Display Medium"/>
                <a:sym typeface="Playfair Display Medium"/>
              </a:defRPr>
            </a:lvl4pPr>
            <a:lvl5pPr lvl="4">
              <a:lnSpc>
                <a:spcPct val="115000"/>
              </a:lnSpc>
              <a:spcBef>
                <a:spcPts val="0"/>
              </a:spcBef>
              <a:spcAft>
                <a:spcPts val="0"/>
              </a:spcAft>
              <a:buSzPts val="1400"/>
              <a:buFont typeface="Playfair Display Medium"/>
              <a:buNone/>
              <a:defRPr>
                <a:latin typeface="Playfair Display Medium"/>
                <a:ea typeface="Playfair Display Medium"/>
                <a:cs typeface="Playfair Display Medium"/>
                <a:sym typeface="Playfair Display Medium"/>
              </a:defRPr>
            </a:lvl5pPr>
            <a:lvl6pPr lvl="5">
              <a:lnSpc>
                <a:spcPct val="115000"/>
              </a:lnSpc>
              <a:spcBef>
                <a:spcPts val="0"/>
              </a:spcBef>
              <a:spcAft>
                <a:spcPts val="0"/>
              </a:spcAft>
              <a:buSzPts val="1400"/>
              <a:buFont typeface="Playfair Display Medium"/>
              <a:buNone/>
              <a:defRPr>
                <a:latin typeface="Playfair Display Medium"/>
                <a:ea typeface="Playfair Display Medium"/>
                <a:cs typeface="Playfair Display Medium"/>
                <a:sym typeface="Playfair Display Medium"/>
              </a:defRPr>
            </a:lvl6pPr>
            <a:lvl7pPr lvl="6">
              <a:lnSpc>
                <a:spcPct val="115000"/>
              </a:lnSpc>
              <a:spcBef>
                <a:spcPts val="0"/>
              </a:spcBef>
              <a:spcAft>
                <a:spcPts val="0"/>
              </a:spcAft>
              <a:buSzPts val="1400"/>
              <a:buFont typeface="Playfair Display Medium"/>
              <a:buNone/>
              <a:defRPr>
                <a:latin typeface="Playfair Display Medium"/>
                <a:ea typeface="Playfair Display Medium"/>
                <a:cs typeface="Playfair Display Medium"/>
                <a:sym typeface="Playfair Display Medium"/>
              </a:defRPr>
            </a:lvl7pPr>
            <a:lvl8pPr lvl="7">
              <a:lnSpc>
                <a:spcPct val="115000"/>
              </a:lnSpc>
              <a:spcBef>
                <a:spcPts val="0"/>
              </a:spcBef>
              <a:spcAft>
                <a:spcPts val="0"/>
              </a:spcAft>
              <a:buSzPts val="1400"/>
              <a:buFont typeface="Playfair Display Medium"/>
              <a:buNone/>
              <a:defRPr>
                <a:latin typeface="Playfair Display Medium"/>
                <a:ea typeface="Playfair Display Medium"/>
                <a:cs typeface="Playfair Display Medium"/>
                <a:sym typeface="Playfair Display Medium"/>
              </a:defRPr>
            </a:lvl8pPr>
            <a:lvl9pPr lvl="8">
              <a:lnSpc>
                <a:spcPct val="115000"/>
              </a:lnSpc>
              <a:spcBef>
                <a:spcPts val="0"/>
              </a:spcBef>
              <a:spcAft>
                <a:spcPts val="0"/>
              </a:spcAft>
              <a:buSzPts val="1400"/>
              <a:buFont typeface="Playfair Display Medium"/>
              <a:buNone/>
              <a:defRPr>
                <a:latin typeface="Playfair Display Medium"/>
                <a:ea typeface="Playfair Display Medium"/>
                <a:cs typeface="Playfair Display Medium"/>
                <a:sym typeface="Playfair Display Medium"/>
              </a:defRPr>
            </a:lvl9pPr>
          </a:lstStyle>
          <a:p/>
        </p:txBody>
      </p:sp>
      <p:sp>
        <p:nvSpPr>
          <p:cNvPr id="140" name="Google Shape;140;p14"/>
          <p:cNvSpPr txBox="1"/>
          <p:nvPr>
            <p:ph idx="2" type="subTitle"/>
          </p:nvPr>
        </p:nvSpPr>
        <p:spPr>
          <a:xfrm>
            <a:off x="3074775" y="1194000"/>
            <a:ext cx="4164900" cy="2265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a:latin typeface="Playfair Display Medium"/>
                <a:ea typeface="Playfair Display Medium"/>
                <a:cs typeface="Playfair Display Medium"/>
                <a:sym typeface="Playfair Display Medium"/>
              </a:defRPr>
            </a:lvl1pPr>
            <a:lvl2pPr lvl="1">
              <a:lnSpc>
                <a:spcPct val="115000"/>
              </a:lnSpc>
              <a:spcBef>
                <a:spcPts val="0"/>
              </a:spcBef>
              <a:spcAft>
                <a:spcPts val="0"/>
              </a:spcAft>
              <a:buSzPts val="1400"/>
              <a:buFont typeface="Playfair Display Medium"/>
              <a:buNone/>
              <a:defRPr>
                <a:latin typeface="Playfair Display Medium"/>
                <a:ea typeface="Playfair Display Medium"/>
                <a:cs typeface="Playfair Display Medium"/>
                <a:sym typeface="Playfair Display Medium"/>
              </a:defRPr>
            </a:lvl2pPr>
            <a:lvl3pPr lvl="2">
              <a:lnSpc>
                <a:spcPct val="115000"/>
              </a:lnSpc>
              <a:spcBef>
                <a:spcPts val="0"/>
              </a:spcBef>
              <a:spcAft>
                <a:spcPts val="0"/>
              </a:spcAft>
              <a:buSzPts val="1400"/>
              <a:buFont typeface="Playfair Display Medium"/>
              <a:buNone/>
              <a:defRPr>
                <a:latin typeface="Playfair Display Medium"/>
                <a:ea typeface="Playfair Display Medium"/>
                <a:cs typeface="Playfair Display Medium"/>
                <a:sym typeface="Playfair Display Medium"/>
              </a:defRPr>
            </a:lvl3pPr>
            <a:lvl4pPr lvl="3">
              <a:lnSpc>
                <a:spcPct val="115000"/>
              </a:lnSpc>
              <a:spcBef>
                <a:spcPts val="0"/>
              </a:spcBef>
              <a:spcAft>
                <a:spcPts val="0"/>
              </a:spcAft>
              <a:buSzPts val="1400"/>
              <a:buFont typeface="Playfair Display Medium"/>
              <a:buNone/>
              <a:defRPr>
                <a:latin typeface="Playfair Display Medium"/>
                <a:ea typeface="Playfair Display Medium"/>
                <a:cs typeface="Playfair Display Medium"/>
                <a:sym typeface="Playfair Display Medium"/>
              </a:defRPr>
            </a:lvl4pPr>
            <a:lvl5pPr lvl="4">
              <a:lnSpc>
                <a:spcPct val="115000"/>
              </a:lnSpc>
              <a:spcBef>
                <a:spcPts val="0"/>
              </a:spcBef>
              <a:spcAft>
                <a:spcPts val="0"/>
              </a:spcAft>
              <a:buSzPts val="1400"/>
              <a:buFont typeface="Playfair Display Medium"/>
              <a:buNone/>
              <a:defRPr>
                <a:latin typeface="Playfair Display Medium"/>
                <a:ea typeface="Playfair Display Medium"/>
                <a:cs typeface="Playfair Display Medium"/>
                <a:sym typeface="Playfair Display Medium"/>
              </a:defRPr>
            </a:lvl5pPr>
            <a:lvl6pPr lvl="5">
              <a:lnSpc>
                <a:spcPct val="115000"/>
              </a:lnSpc>
              <a:spcBef>
                <a:spcPts val="0"/>
              </a:spcBef>
              <a:spcAft>
                <a:spcPts val="0"/>
              </a:spcAft>
              <a:buSzPts val="1400"/>
              <a:buFont typeface="Playfair Display Medium"/>
              <a:buNone/>
              <a:defRPr>
                <a:latin typeface="Playfair Display Medium"/>
                <a:ea typeface="Playfair Display Medium"/>
                <a:cs typeface="Playfair Display Medium"/>
                <a:sym typeface="Playfair Display Medium"/>
              </a:defRPr>
            </a:lvl6pPr>
            <a:lvl7pPr lvl="6">
              <a:lnSpc>
                <a:spcPct val="115000"/>
              </a:lnSpc>
              <a:spcBef>
                <a:spcPts val="0"/>
              </a:spcBef>
              <a:spcAft>
                <a:spcPts val="0"/>
              </a:spcAft>
              <a:buSzPts val="1400"/>
              <a:buFont typeface="Playfair Display Medium"/>
              <a:buNone/>
              <a:defRPr>
                <a:latin typeface="Playfair Display Medium"/>
                <a:ea typeface="Playfair Display Medium"/>
                <a:cs typeface="Playfair Display Medium"/>
                <a:sym typeface="Playfair Display Medium"/>
              </a:defRPr>
            </a:lvl7pPr>
            <a:lvl8pPr lvl="7">
              <a:lnSpc>
                <a:spcPct val="115000"/>
              </a:lnSpc>
              <a:spcBef>
                <a:spcPts val="0"/>
              </a:spcBef>
              <a:spcAft>
                <a:spcPts val="0"/>
              </a:spcAft>
              <a:buSzPts val="1400"/>
              <a:buFont typeface="Playfair Display Medium"/>
              <a:buNone/>
              <a:defRPr>
                <a:latin typeface="Playfair Display Medium"/>
                <a:ea typeface="Playfair Display Medium"/>
                <a:cs typeface="Playfair Display Medium"/>
                <a:sym typeface="Playfair Display Medium"/>
              </a:defRPr>
            </a:lvl8pPr>
            <a:lvl9pPr lvl="8">
              <a:lnSpc>
                <a:spcPct val="115000"/>
              </a:lnSpc>
              <a:spcBef>
                <a:spcPts val="0"/>
              </a:spcBef>
              <a:spcAft>
                <a:spcPts val="0"/>
              </a:spcAft>
              <a:buSzPts val="1400"/>
              <a:buFont typeface="Playfair Display Medium"/>
              <a:buNone/>
              <a:defRPr>
                <a:latin typeface="Playfair Display Medium"/>
                <a:ea typeface="Playfair Display Medium"/>
                <a:cs typeface="Playfair Display Medium"/>
                <a:sym typeface="Playfair Display Medium"/>
              </a:defRPr>
            </a:lvl9pPr>
          </a:lstStyle>
          <a:p/>
        </p:txBody>
      </p:sp>
      <p:sp>
        <p:nvSpPr>
          <p:cNvPr id="141" name="Google Shape;141;p14"/>
          <p:cNvSpPr txBox="1"/>
          <p:nvPr>
            <p:ph idx="3" type="body"/>
          </p:nvPr>
        </p:nvSpPr>
        <p:spPr>
          <a:xfrm>
            <a:off x="3074775" y="1873600"/>
            <a:ext cx="1513500" cy="11520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Lato"/>
              <a:buChar char="●"/>
              <a:defRPr sz="1000"/>
            </a:lvl1pPr>
            <a:lvl2pPr indent="-292100" lvl="1" marL="914400">
              <a:spcBef>
                <a:spcPts val="800"/>
              </a:spcBef>
              <a:spcAft>
                <a:spcPts val="0"/>
              </a:spcAft>
              <a:buClr>
                <a:schemeClr val="lt1"/>
              </a:buClr>
              <a:buSzPts val="1000"/>
              <a:buFont typeface="Lato"/>
              <a:buChar char="○"/>
              <a:defRPr sz="1000"/>
            </a:lvl2pPr>
            <a:lvl3pPr indent="-292100" lvl="2" marL="1371600">
              <a:spcBef>
                <a:spcPts val="800"/>
              </a:spcBef>
              <a:spcAft>
                <a:spcPts val="0"/>
              </a:spcAft>
              <a:buClr>
                <a:schemeClr val="lt1"/>
              </a:buClr>
              <a:buSzPts val="1000"/>
              <a:buFont typeface="Lato"/>
              <a:buChar char="■"/>
              <a:defRPr sz="1000"/>
            </a:lvl3pPr>
            <a:lvl4pPr indent="-292100" lvl="3" marL="1828800">
              <a:spcBef>
                <a:spcPts val="800"/>
              </a:spcBef>
              <a:spcAft>
                <a:spcPts val="0"/>
              </a:spcAft>
              <a:buClr>
                <a:schemeClr val="lt1"/>
              </a:buClr>
              <a:buSzPts val="1000"/>
              <a:buFont typeface="Lato"/>
              <a:buChar char="●"/>
              <a:defRPr sz="1000"/>
            </a:lvl4pPr>
            <a:lvl5pPr indent="-292100" lvl="4" marL="2286000">
              <a:spcBef>
                <a:spcPts val="800"/>
              </a:spcBef>
              <a:spcAft>
                <a:spcPts val="0"/>
              </a:spcAft>
              <a:buClr>
                <a:schemeClr val="lt1"/>
              </a:buClr>
              <a:buSzPts val="1000"/>
              <a:buFont typeface="Lato"/>
              <a:buChar char="○"/>
              <a:defRPr sz="1000"/>
            </a:lvl5pPr>
            <a:lvl6pPr indent="-292100" lvl="5" marL="2743200">
              <a:spcBef>
                <a:spcPts val="800"/>
              </a:spcBef>
              <a:spcAft>
                <a:spcPts val="0"/>
              </a:spcAft>
              <a:buClr>
                <a:schemeClr val="lt1"/>
              </a:buClr>
              <a:buSzPts val="1000"/>
              <a:buFont typeface="Lato"/>
              <a:buChar char="■"/>
              <a:defRPr sz="1000"/>
            </a:lvl6pPr>
            <a:lvl7pPr indent="-292100" lvl="6" marL="3200400">
              <a:spcBef>
                <a:spcPts val="800"/>
              </a:spcBef>
              <a:spcAft>
                <a:spcPts val="0"/>
              </a:spcAft>
              <a:buClr>
                <a:schemeClr val="lt1"/>
              </a:buClr>
              <a:buSzPts val="1000"/>
              <a:buFont typeface="Lato"/>
              <a:buChar char="●"/>
              <a:defRPr sz="1000"/>
            </a:lvl7pPr>
            <a:lvl8pPr indent="-292100" lvl="7" marL="3657600">
              <a:spcBef>
                <a:spcPts val="800"/>
              </a:spcBef>
              <a:spcAft>
                <a:spcPts val="0"/>
              </a:spcAft>
              <a:buClr>
                <a:schemeClr val="lt1"/>
              </a:buClr>
              <a:buSzPts val="1000"/>
              <a:buFont typeface="Lato"/>
              <a:buChar char="○"/>
              <a:defRPr sz="1000"/>
            </a:lvl8pPr>
            <a:lvl9pPr indent="-292100" lvl="8" marL="4114800">
              <a:spcBef>
                <a:spcPts val="800"/>
              </a:spcBef>
              <a:spcAft>
                <a:spcPts val="800"/>
              </a:spcAft>
              <a:buClr>
                <a:schemeClr val="lt1"/>
              </a:buClr>
              <a:buSzPts val="1000"/>
              <a:buFont typeface="Lato"/>
              <a:buChar char="■"/>
              <a:defRPr sz="1000"/>
            </a:lvl9pPr>
          </a:lstStyle>
          <a:p/>
        </p:txBody>
      </p:sp>
      <p:sp>
        <p:nvSpPr>
          <p:cNvPr id="142" name="Google Shape;142;p14"/>
          <p:cNvSpPr txBox="1"/>
          <p:nvPr>
            <p:ph idx="4" type="subTitle"/>
          </p:nvPr>
        </p:nvSpPr>
        <p:spPr>
          <a:xfrm>
            <a:off x="3074775" y="1637950"/>
            <a:ext cx="1513500" cy="1494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1000"/>
            </a:lvl1pPr>
            <a:lvl2pPr lvl="1">
              <a:lnSpc>
                <a:spcPct val="115000"/>
              </a:lnSpc>
              <a:spcBef>
                <a:spcPts val="0"/>
              </a:spcBef>
              <a:spcAft>
                <a:spcPts val="0"/>
              </a:spcAft>
              <a:buSzPts val="1000"/>
              <a:buNone/>
              <a:defRPr sz="1000"/>
            </a:lvl2pPr>
            <a:lvl3pPr lvl="2">
              <a:lnSpc>
                <a:spcPct val="115000"/>
              </a:lnSpc>
              <a:spcBef>
                <a:spcPts val="0"/>
              </a:spcBef>
              <a:spcAft>
                <a:spcPts val="0"/>
              </a:spcAft>
              <a:buSzPts val="1000"/>
              <a:buNone/>
              <a:defRPr sz="1000"/>
            </a:lvl3pPr>
            <a:lvl4pPr lvl="3">
              <a:lnSpc>
                <a:spcPct val="115000"/>
              </a:lnSpc>
              <a:spcBef>
                <a:spcPts val="0"/>
              </a:spcBef>
              <a:spcAft>
                <a:spcPts val="0"/>
              </a:spcAft>
              <a:buSzPts val="1000"/>
              <a:buNone/>
              <a:defRPr sz="1000"/>
            </a:lvl4pPr>
            <a:lvl5pPr lvl="4">
              <a:lnSpc>
                <a:spcPct val="115000"/>
              </a:lnSpc>
              <a:spcBef>
                <a:spcPts val="0"/>
              </a:spcBef>
              <a:spcAft>
                <a:spcPts val="0"/>
              </a:spcAft>
              <a:buSzPts val="1000"/>
              <a:buNone/>
              <a:defRPr sz="1000"/>
            </a:lvl5pPr>
            <a:lvl6pPr lvl="5">
              <a:lnSpc>
                <a:spcPct val="115000"/>
              </a:lnSpc>
              <a:spcBef>
                <a:spcPts val="0"/>
              </a:spcBef>
              <a:spcAft>
                <a:spcPts val="0"/>
              </a:spcAft>
              <a:buSzPts val="1000"/>
              <a:buNone/>
              <a:defRPr sz="1000"/>
            </a:lvl6pPr>
            <a:lvl7pPr lvl="6">
              <a:lnSpc>
                <a:spcPct val="115000"/>
              </a:lnSpc>
              <a:spcBef>
                <a:spcPts val="0"/>
              </a:spcBef>
              <a:spcAft>
                <a:spcPts val="0"/>
              </a:spcAft>
              <a:buSzPts val="1000"/>
              <a:buNone/>
              <a:defRPr sz="1000"/>
            </a:lvl7pPr>
            <a:lvl8pPr lvl="7">
              <a:lnSpc>
                <a:spcPct val="115000"/>
              </a:lnSpc>
              <a:spcBef>
                <a:spcPts val="0"/>
              </a:spcBef>
              <a:spcAft>
                <a:spcPts val="0"/>
              </a:spcAft>
              <a:buSzPts val="1000"/>
              <a:buNone/>
              <a:defRPr sz="1000"/>
            </a:lvl8pPr>
            <a:lvl9pPr lvl="8">
              <a:lnSpc>
                <a:spcPct val="115000"/>
              </a:lnSpc>
              <a:spcBef>
                <a:spcPts val="0"/>
              </a:spcBef>
              <a:spcAft>
                <a:spcPts val="0"/>
              </a:spcAft>
              <a:buSzPts val="1000"/>
              <a:buNone/>
              <a:defRPr sz="1000"/>
            </a:lvl9pPr>
          </a:lstStyle>
          <a:p/>
        </p:txBody>
      </p:sp>
      <p:sp>
        <p:nvSpPr>
          <p:cNvPr id="143" name="Google Shape;143;p14"/>
          <p:cNvSpPr txBox="1"/>
          <p:nvPr>
            <p:ph idx="5" type="body"/>
          </p:nvPr>
        </p:nvSpPr>
        <p:spPr>
          <a:xfrm>
            <a:off x="4882875" y="1873600"/>
            <a:ext cx="1513500" cy="11520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Lato"/>
              <a:buChar char="●"/>
              <a:defRPr sz="1000"/>
            </a:lvl1pPr>
            <a:lvl2pPr indent="-292100" lvl="1" marL="914400">
              <a:spcBef>
                <a:spcPts val="800"/>
              </a:spcBef>
              <a:spcAft>
                <a:spcPts val="0"/>
              </a:spcAft>
              <a:buClr>
                <a:schemeClr val="lt1"/>
              </a:buClr>
              <a:buSzPts val="1000"/>
              <a:buFont typeface="Lato"/>
              <a:buChar char="○"/>
              <a:defRPr sz="1000"/>
            </a:lvl2pPr>
            <a:lvl3pPr indent="-292100" lvl="2" marL="1371600">
              <a:spcBef>
                <a:spcPts val="800"/>
              </a:spcBef>
              <a:spcAft>
                <a:spcPts val="0"/>
              </a:spcAft>
              <a:buClr>
                <a:schemeClr val="lt1"/>
              </a:buClr>
              <a:buSzPts val="1000"/>
              <a:buFont typeface="Lato"/>
              <a:buChar char="■"/>
              <a:defRPr sz="1000"/>
            </a:lvl3pPr>
            <a:lvl4pPr indent="-292100" lvl="3" marL="1828800">
              <a:spcBef>
                <a:spcPts val="800"/>
              </a:spcBef>
              <a:spcAft>
                <a:spcPts val="0"/>
              </a:spcAft>
              <a:buClr>
                <a:schemeClr val="lt1"/>
              </a:buClr>
              <a:buSzPts val="1000"/>
              <a:buFont typeface="Lato"/>
              <a:buChar char="●"/>
              <a:defRPr sz="1000"/>
            </a:lvl4pPr>
            <a:lvl5pPr indent="-292100" lvl="4" marL="2286000">
              <a:spcBef>
                <a:spcPts val="800"/>
              </a:spcBef>
              <a:spcAft>
                <a:spcPts val="0"/>
              </a:spcAft>
              <a:buClr>
                <a:schemeClr val="lt1"/>
              </a:buClr>
              <a:buSzPts val="1000"/>
              <a:buFont typeface="Lato"/>
              <a:buChar char="○"/>
              <a:defRPr sz="1000"/>
            </a:lvl5pPr>
            <a:lvl6pPr indent="-292100" lvl="5" marL="2743200">
              <a:spcBef>
                <a:spcPts val="800"/>
              </a:spcBef>
              <a:spcAft>
                <a:spcPts val="0"/>
              </a:spcAft>
              <a:buClr>
                <a:schemeClr val="lt1"/>
              </a:buClr>
              <a:buSzPts val="1000"/>
              <a:buFont typeface="Lato"/>
              <a:buChar char="■"/>
              <a:defRPr sz="1000"/>
            </a:lvl6pPr>
            <a:lvl7pPr indent="-292100" lvl="6" marL="3200400">
              <a:spcBef>
                <a:spcPts val="800"/>
              </a:spcBef>
              <a:spcAft>
                <a:spcPts val="0"/>
              </a:spcAft>
              <a:buClr>
                <a:schemeClr val="lt1"/>
              </a:buClr>
              <a:buSzPts val="1000"/>
              <a:buFont typeface="Lato"/>
              <a:buChar char="●"/>
              <a:defRPr sz="1000"/>
            </a:lvl7pPr>
            <a:lvl8pPr indent="-292100" lvl="7" marL="3657600">
              <a:spcBef>
                <a:spcPts val="800"/>
              </a:spcBef>
              <a:spcAft>
                <a:spcPts val="0"/>
              </a:spcAft>
              <a:buClr>
                <a:schemeClr val="lt1"/>
              </a:buClr>
              <a:buSzPts val="1000"/>
              <a:buFont typeface="Lato"/>
              <a:buChar char="○"/>
              <a:defRPr sz="1000"/>
            </a:lvl8pPr>
            <a:lvl9pPr indent="-292100" lvl="8" marL="4114800">
              <a:spcBef>
                <a:spcPts val="800"/>
              </a:spcBef>
              <a:spcAft>
                <a:spcPts val="800"/>
              </a:spcAft>
              <a:buClr>
                <a:schemeClr val="lt1"/>
              </a:buClr>
              <a:buSzPts val="1000"/>
              <a:buFont typeface="Lato"/>
              <a:buChar char="■"/>
              <a:defRPr sz="1000"/>
            </a:lvl9pPr>
          </a:lstStyle>
          <a:p/>
        </p:txBody>
      </p:sp>
      <p:sp>
        <p:nvSpPr>
          <p:cNvPr id="144" name="Google Shape;144;p14"/>
          <p:cNvSpPr txBox="1"/>
          <p:nvPr>
            <p:ph idx="6" type="subTitle"/>
          </p:nvPr>
        </p:nvSpPr>
        <p:spPr>
          <a:xfrm>
            <a:off x="4882875" y="1637950"/>
            <a:ext cx="1513500" cy="1494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1000"/>
            </a:lvl1pPr>
            <a:lvl2pPr lvl="1">
              <a:lnSpc>
                <a:spcPct val="115000"/>
              </a:lnSpc>
              <a:spcBef>
                <a:spcPts val="0"/>
              </a:spcBef>
              <a:spcAft>
                <a:spcPts val="0"/>
              </a:spcAft>
              <a:buSzPts val="1000"/>
              <a:buNone/>
              <a:defRPr sz="1000"/>
            </a:lvl2pPr>
            <a:lvl3pPr lvl="2">
              <a:lnSpc>
                <a:spcPct val="115000"/>
              </a:lnSpc>
              <a:spcBef>
                <a:spcPts val="0"/>
              </a:spcBef>
              <a:spcAft>
                <a:spcPts val="0"/>
              </a:spcAft>
              <a:buSzPts val="1000"/>
              <a:buNone/>
              <a:defRPr sz="1000"/>
            </a:lvl3pPr>
            <a:lvl4pPr lvl="3">
              <a:lnSpc>
                <a:spcPct val="115000"/>
              </a:lnSpc>
              <a:spcBef>
                <a:spcPts val="0"/>
              </a:spcBef>
              <a:spcAft>
                <a:spcPts val="0"/>
              </a:spcAft>
              <a:buSzPts val="1000"/>
              <a:buNone/>
              <a:defRPr sz="1000"/>
            </a:lvl4pPr>
            <a:lvl5pPr lvl="4">
              <a:lnSpc>
                <a:spcPct val="115000"/>
              </a:lnSpc>
              <a:spcBef>
                <a:spcPts val="0"/>
              </a:spcBef>
              <a:spcAft>
                <a:spcPts val="0"/>
              </a:spcAft>
              <a:buSzPts val="1000"/>
              <a:buNone/>
              <a:defRPr sz="1000"/>
            </a:lvl5pPr>
            <a:lvl6pPr lvl="5">
              <a:lnSpc>
                <a:spcPct val="115000"/>
              </a:lnSpc>
              <a:spcBef>
                <a:spcPts val="0"/>
              </a:spcBef>
              <a:spcAft>
                <a:spcPts val="0"/>
              </a:spcAft>
              <a:buSzPts val="1000"/>
              <a:buNone/>
              <a:defRPr sz="1000"/>
            </a:lvl6pPr>
            <a:lvl7pPr lvl="6">
              <a:lnSpc>
                <a:spcPct val="115000"/>
              </a:lnSpc>
              <a:spcBef>
                <a:spcPts val="0"/>
              </a:spcBef>
              <a:spcAft>
                <a:spcPts val="0"/>
              </a:spcAft>
              <a:buSzPts val="1000"/>
              <a:buNone/>
              <a:defRPr sz="1000"/>
            </a:lvl7pPr>
            <a:lvl8pPr lvl="7">
              <a:lnSpc>
                <a:spcPct val="115000"/>
              </a:lnSpc>
              <a:spcBef>
                <a:spcPts val="0"/>
              </a:spcBef>
              <a:spcAft>
                <a:spcPts val="0"/>
              </a:spcAft>
              <a:buSzPts val="1000"/>
              <a:buNone/>
              <a:defRPr sz="1000"/>
            </a:lvl8pPr>
            <a:lvl9pPr lvl="8">
              <a:lnSpc>
                <a:spcPct val="115000"/>
              </a:lnSpc>
              <a:spcBef>
                <a:spcPts val="0"/>
              </a:spcBef>
              <a:spcAft>
                <a:spcPts val="0"/>
              </a:spcAft>
              <a:buSzPts val="1000"/>
              <a:buNone/>
              <a:defRPr sz="1000"/>
            </a:lvl9pPr>
          </a:lstStyle>
          <a:p/>
        </p:txBody>
      </p:sp>
      <p:sp>
        <p:nvSpPr>
          <p:cNvPr id="145" name="Google Shape;145;p14"/>
          <p:cNvSpPr txBox="1"/>
          <p:nvPr>
            <p:ph idx="7" type="body"/>
          </p:nvPr>
        </p:nvSpPr>
        <p:spPr>
          <a:xfrm>
            <a:off x="6690975" y="1873600"/>
            <a:ext cx="1513500" cy="11520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Lato"/>
              <a:buChar char="●"/>
              <a:defRPr sz="1000"/>
            </a:lvl1pPr>
            <a:lvl2pPr indent="-292100" lvl="1" marL="914400">
              <a:spcBef>
                <a:spcPts val="800"/>
              </a:spcBef>
              <a:spcAft>
                <a:spcPts val="0"/>
              </a:spcAft>
              <a:buClr>
                <a:schemeClr val="lt1"/>
              </a:buClr>
              <a:buSzPts val="1000"/>
              <a:buFont typeface="Lato"/>
              <a:buChar char="○"/>
              <a:defRPr sz="1000"/>
            </a:lvl2pPr>
            <a:lvl3pPr indent="-292100" lvl="2" marL="1371600">
              <a:spcBef>
                <a:spcPts val="800"/>
              </a:spcBef>
              <a:spcAft>
                <a:spcPts val="0"/>
              </a:spcAft>
              <a:buClr>
                <a:schemeClr val="lt1"/>
              </a:buClr>
              <a:buSzPts val="1000"/>
              <a:buFont typeface="Lato"/>
              <a:buChar char="■"/>
              <a:defRPr sz="1000"/>
            </a:lvl3pPr>
            <a:lvl4pPr indent="-292100" lvl="3" marL="1828800">
              <a:spcBef>
                <a:spcPts val="800"/>
              </a:spcBef>
              <a:spcAft>
                <a:spcPts val="0"/>
              </a:spcAft>
              <a:buClr>
                <a:schemeClr val="lt1"/>
              </a:buClr>
              <a:buSzPts val="1000"/>
              <a:buFont typeface="Lato"/>
              <a:buChar char="●"/>
              <a:defRPr sz="1000"/>
            </a:lvl4pPr>
            <a:lvl5pPr indent="-292100" lvl="4" marL="2286000">
              <a:spcBef>
                <a:spcPts val="800"/>
              </a:spcBef>
              <a:spcAft>
                <a:spcPts val="0"/>
              </a:spcAft>
              <a:buClr>
                <a:schemeClr val="lt1"/>
              </a:buClr>
              <a:buSzPts val="1000"/>
              <a:buFont typeface="Lato"/>
              <a:buChar char="○"/>
              <a:defRPr sz="1000"/>
            </a:lvl5pPr>
            <a:lvl6pPr indent="-292100" lvl="5" marL="2743200">
              <a:spcBef>
                <a:spcPts val="800"/>
              </a:spcBef>
              <a:spcAft>
                <a:spcPts val="0"/>
              </a:spcAft>
              <a:buClr>
                <a:schemeClr val="lt1"/>
              </a:buClr>
              <a:buSzPts val="1000"/>
              <a:buFont typeface="Lato"/>
              <a:buChar char="■"/>
              <a:defRPr sz="1000"/>
            </a:lvl6pPr>
            <a:lvl7pPr indent="-292100" lvl="6" marL="3200400">
              <a:spcBef>
                <a:spcPts val="800"/>
              </a:spcBef>
              <a:spcAft>
                <a:spcPts val="0"/>
              </a:spcAft>
              <a:buClr>
                <a:schemeClr val="lt1"/>
              </a:buClr>
              <a:buSzPts val="1000"/>
              <a:buFont typeface="Lato"/>
              <a:buChar char="●"/>
              <a:defRPr sz="1000"/>
            </a:lvl7pPr>
            <a:lvl8pPr indent="-292100" lvl="7" marL="3657600">
              <a:spcBef>
                <a:spcPts val="800"/>
              </a:spcBef>
              <a:spcAft>
                <a:spcPts val="0"/>
              </a:spcAft>
              <a:buClr>
                <a:schemeClr val="lt1"/>
              </a:buClr>
              <a:buSzPts val="1000"/>
              <a:buFont typeface="Lato"/>
              <a:buChar char="○"/>
              <a:defRPr sz="1000"/>
            </a:lvl8pPr>
            <a:lvl9pPr indent="-292100" lvl="8" marL="4114800">
              <a:spcBef>
                <a:spcPts val="800"/>
              </a:spcBef>
              <a:spcAft>
                <a:spcPts val="800"/>
              </a:spcAft>
              <a:buClr>
                <a:schemeClr val="lt1"/>
              </a:buClr>
              <a:buSzPts val="1000"/>
              <a:buFont typeface="Lato"/>
              <a:buChar char="■"/>
              <a:defRPr sz="1000"/>
            </a:lvl9pPr>
          </a:lstStyle>
          <a:p/>
        </p:txBody>
      </p:sp>
      <p:sp>
        <p:nvSpPr>
          <p:cNvPr id="146" name="Google Shape;146;p14"/>
          <p:cNvSpPr txBox="1"/>
          <p:nvPr>
            <p:ph idx="8" type="subTitle"/>
          </p:nvPr>
        </p:nvSpPr>
        <p:spPr>
          <a:xfrm>
            <a:off x="6690975" y="1637950"/>
            <a:ext cx="1513500" cy="1494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1000"/>
            </a:lvl1pPr>
            <a:lvl2pPr lvl="1">
              <a:lnSpc>
                <a:spcPct val="115000"/>
              </a:lnSpc>
              <a:spcBef>
                <a:spcPts val="0"/>
              </a:spcBef>
              <a:spcAft>
                <a:spcPts val="0"/>
              </a:spcAft>
              <a:buSzPts val="1000"/>
              <a:buNone/>
              <a:defRPr sz="1000"/>
            </a:lvl2pPr>
            <a:lvl3pPr lvl="2">
              <a:lnSpc>
                <a:spcPct val="115000"/>
              </a:lnSpc>
              <a:spcBef>
                <a:spcPts val="0"/>
              </a:spcBef>
              <a:spcAft>
                <a:spcPts val="0"/>
              </a:spcAft>
              <a:buSzPts val="1000"/>
              <a:buNone/>
              <a:defRPr sz="1000"/>
            </a:lvl3pPr>
            <a:lvl4pPr lvl="3">
              <a:lnSpc>
                <a:spcPct val="115000"/>
              </a:lnSpc>
              <a:spcBef>
                <a:spcPts val="0"/>
              </a:spcBef>
              <a:spcAft>
                <a:spcPts val="0"/>
              </a:spcAft>
              <a:buSzPts val="1000"/>
              <a:buNone/>
              <a:defRPr sz="1000"/>
            </a:lvl4pPr>
            <a:lvl5pPr lvl="4">
              <a:lnSpc>
                <a:spcPct val="115000"/>
              </a:lnSpc>
              <a:spcBef>
                <a:spcPts val="0"/>
              </a:spcBef>
              <a:spcAft>
                <a:spcPts val="0"/>
              </a:spcAft>
              <a:buSzPts val="1000"/>
              <a:buNone/>
              <a:defRPr sz="1000"/>
            </a:lvl5pPr>
            <a:lvl6pPr lvl="5">
              <a:lnSpc>
                <a:spcPct val="115000"/>
              </a:lnSpc>
              <a:spcBef>
                <a:spcPts val="0"/>
              </a:spcBef>
              <a:spcAft>
                <a:spcPts val="0"/>
              </a:spcAft>
              <a:buSzPts val="1000"/>
              <a:buNone/>
              <a:defRPr sz="1000"/>
            </a:lvl6pPr>
            <a:lvl7pPr lvl="6">
              <a:lnSpc>
                <a:spcPct val="115000"/>
              </a:lnSpc>
              <a:spcBef>
                <a:spcPts val="0"/>
              </a:spcBef>
              <a:spcAft>
                <a:spcPts val="0"/>
              </a:spcAft>
              <a:buSzPts val="1000"/>
              <a:buNone/>
              <a:defRPr sz="1000"/>
            </a:lvl7pPr>
            <a:lvl8pPr lvl="7">
              <a:lnSpc>
                <a:spcPct val="115000"/>
              </a:lnSpc>
              <a:spcBef>
                <a:spcPts val="0"/>
              </a:spcBef>
              <a:spcAft>
                <a:spcPts val="0"/>
              </a:spcAft>
              <a:buSzPts val="1000"/>
              <a:buNone/>
              <a:defRPr sz="1000"/>
            </a:lvl8pPr>
            <a:lvl9pPr lvl="8">
              <a:lnSpc>
                <a:spcPct val="115000"/>
              </a:lnSpc>
              <a:spcBef>
                <a:spcPts val="0"/>
              </a:spcBef>
              <a:spcAft>
                <a:spcPts val="0"/>
              </a:spcAft>
              <a:buSzPts val="1000"/>
              <a:buNone/>
              <a:defRPr sz="1000"/>
            </a:lvl9pPr>
          </a:lstStyle>
          <a:p/>
        </p:txBody>
      </p:sp>
      <p:sp>
        <p:nvSpPr>
          <p:cNvPr id="147" name="Google Shape;147;p14"/>
          <p:cNvSpPr txBox="1"/>
          <p:nvPr>
            <p:ph idx="9" type="subTitle"/>
          </p:nvPr>
        </p:nvSpPr>
        <p:spPr>
          <a:xfrm>
            <a:off x="276075" y="520738"/>
            <a:ext cx="336000" cy="226500"/>
          </a:xfrm>
          <a:prstGeom prst="rect">
            <a:avLst/>
          </a:prstGeom>
        </p:spPr>
        <p:txBody>
          <a:bodyPr anchorCtr="0" anchor="ctr" bIns="0" lIns="0" spcFirstLastPara="1" rIns="0" wrap="square" tIns="0">
            <a:noAutofit/>
          </a:bodyPr>
          <a:lstStyle>
            <a:lvl1pPr lvl="0">
              <a:lnSpc>
                <a:spcPct val="115000"/>
              </a:lnSpc>
              <a:spcBef>
                <a:spcPts val="0"/>
              </a:spcBef>
              <a:spcAft>
                <a:spcPts val="0"/>
              </a:spcAft>
              <a:buNone/>
              <a:defRPr>
                <a:latin typeface="Playfair Display"/>
                <a:ea typeface="Playfair Display"/>
                <a:cs typeface="Playfair Display"/>
                <a:sym typeface="Playfair Display"/>
              </a:defRPr>
            </a:lvl1pPr>
            <a:lvl2pPr lvl="1">
              <a:lnSpc>
                <a:spcPct val="115000"/>
              </a:lnSpc>
              <a:spcBef>
                <a:spcPts val="0"/>
              </a:spcBef>
              <a:spcAft>
                <a:spcPts val="0"/>
              </a:spcAft>
              <a:buSzPts val="1400"/>
              <a:buFont typeface="Playfair Display"/>
              <a:buNone/>
              <a:defRPr>
                <a:latin typeface="Playfair Display"/>
                <a:ea typeface="Playfair Display"/>
                <a:cs typeface="Playfair Display"/>
                <a:sym typeface="Playfair Display"/>
              </a:defRPr>
            </a:lvl2pPr>
            <a:lvl3pPr lvl="2">
              <a:lnSpc>
                <a:spcPct val="115000"/>
              </a:lnSpc>
              <a:spcBef>
                <a:spcPts val="0"/>
              </a:spcBef>
              <a:spcAft>
                <a:spcPts val="0"/>
              </a:spcAft>
              <a:buSzPts val="1400"/>
              <a:buFont typeface="Playfair Display"/>
              <a:buNone/>
              <a:defRPr>
                <a:latin typeface="Playfair Display"/>
                <a:ea typeface="Playfair Display"/>
                <a:cs typeface="Playfair Display"/>
                <a:sym typeface="Playfair Display"/>
              </a:defRPr>
            </a:lvl3pPr>
            <a:lvl4pPr lvl="3">
              <a:lnSpc>
                <a:spcPct val="115000"/>
              </a:lnSpc>
              <a:spcBef>
                <a:spcPts val="0"/>
              </a:spcBef>
              <a:spcAft>
                <a:spcPts val="0"/>
              </a:spcAft>
              <a:buSzPts val="1400"/>
              <a:buFont typeface="Playfair Display"/>
              <a:buNone/>
              <a:defRPr>
                <a:latin typeface="Playfair Display"/>
                <a:ea typeface="Playfair Display"/>
                <a:cs typeface="Playfair Display"/>
                <a:sym typeface="Playfair Display"/>
              </a:defRPr>
            </a:lvl4pPr>
            <a:lvl5pPr lvl="4">
              <a:lnSpc>
                <a:spcPct val="115000"/>
              </a:lnSpc>
              <a:spcBef>
                <a:spcPts val="0"/>
              </a:spcBef>
              <a:spcAft>
                <a:spcPts val="0"/>
              </a:spcAft>
              <a:buSzPts val="1400"/>
              <a:buFont typeface="Playfair Display"/>
              <a:buNone/>
              <a:defRPr>
                <a:latin typeface="Playfair Display"/>
                <a:ea typeface="Playfair Display"/>
                <a:cs typeface="Playfair Display"/>
                <a:sym typeface="Playfair Display"/>
              </a:defRPr>
            </a:lvl5pPr>
            <a:lvl6pPr lvl="5">
              <a:lnSpc>
                <a:spcPct val="115000"/>
              </a:lnSpc>
              <a:spcBef>
                <a:spcPts val="0"/>
              </a:spcBef>
              <a:spcAft>
                <a:spcPts val="0"/>
              </a:spcAft>
              <a:buSzPts val="1400"/>
              <a:buFont typeface="Playfair Display"/>
              <a:buNone/>
              <a:defRPr>
                <a:latin typeface="Playfair Display"/>
                <a:ea typeface="Playfair Display"/>
                <a:cs typeface="Playfair Display"/>
                <a:sym typeface="Playfair Display"/>
              </a:defRPr>
            </a:lvl6pPr>
            <a:lvl7pPr lvl="6">
              <a:lnSpc>
                <a:spcPct val="115000"/>
              </a:lnSpc>
              <a:spcBef>
                <a:spcPts val="0"/>
              </a:spcBef>
              <a:spcAft>
                <a:spcPts val="0"/>
              </a:spcAft>
              <a:buSzPts val="1400"/>
              <a:buFont typeface="Playfair Display"/>
              <a:buNone/>
              <a:defRPr>
                <a:latin typeface="Playfair Display"/>
                <a:ea typeface="Playfair Display"/>
                <a:cs typeface="Playfair Display"/>
                <a:sym typeface="Playfair Display"/>
              </a:defRPr>
            </a:lvl7pPr>
            <a:lvl8pPr lvl="7">
              <a:lnSpc>
                <a:spcPct val="115000"/>
              </a:lnSpc>
              <a:spcBef>
                <a:spcPts val="0"/>
              </a:spcBef>
              <a:spcAft>
                <a:spcPts val="0"/>
              </a:spcAft>
              <a:buSzPts val="1400"/>
              <a:buFont typeface="Playfair Display"/>
              <a:buNone/>
              <a:defRPr>
                <a:latin typeface="Playfair Display"/>
                <a:ea typeface="Playfair Display"/>
                <a:cs typeface="Playfair Display"/>
                <a:sym typeface="Playfair Display"/>
              </a:defRPr>
            </a:lvl8pPr>
            <a:lvl9pPr lvl="8">
              <a:lnSpc>
                <a:spcPct val="115000"/>
              </a:lnSpc>
              <a:spcBef>
                <a:spcPts val="0"/>
              </a:spcBef>
              <a:spcAft>
                <a:spcPts val="0"/>
              </a:spcAft>
              <a:buSzPts val="1400"/>
              <a:buFont typeface="Playfair Display"/>
              <a:buNone/>
              <a:defRPr>
                <a:latin typeface="Playfair Display"/>
                <a:ea typeface="Playfair Display"/>
                <a:cs typeface="Playfair Display"/>
                <a:sym typeface="Playfair Display"/>
              </a:defRPr>
            </a:lvl9pPr>
          </a:lstStyle>
          <a:p/>
        </p:txBody>
      </p:sp>
      <p:sp>
        <p:nvSpPr>
          <p:cNvPr id="148" name="Google Shape;148;p14"/>
          <p:cNvSpPr/>
          <p:nvPr>
            <p:ph idx="13" type="pic"/>
          </p:nvPr>
        </p:nvSpPr>
        <p:spPr>
          <a:xfrm>
            <a:off x="-74" y="3991500"/>
            <a:ext cx="2266200" cy="1152000"/>
          </a:xfrm>
          <a:prstGeom prst="rect">
            <a:avLst/>
          </a:prstGeom>
          <a:no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display 2">
  <p:cSld name="CUSTOM_1_1">
    <p:spTree>
      <p:nvGrpSpPr>
        <p:cNvPr id="149" name="Shape 149"/>
        <p:cNvGrpSpPr/>
        <p:nvPr/>
      </p:nvGrpSpPr>
      <p:grpSpPr>
        <a:xfrm>
          <a:off x="0" y="0"/>
          <a:ext cx="0" cy="0"/>
          <a:chOff x="0" y="0"/>
          <a:chExt cx="0" cy="0"/>
        </a:xfrm>
      </p:grpSpPr>
      <p:sp>
        <p:nvSpPr>
          <p:cNvPr id="150" name="Google Shape;150;p15"/>
          <p:cNvSpPr txBox="1"/>
          <p:nvPr/>
        </p:nvSpPr>
        <p:spPr>
          <a:xfrm>
            <a:off x="8656458" y="4815950"/>
            <a:ext cx="336000" cy="183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sz="800">
                <a:latin typeface="Lato"/>
                <a:ea typeface="Lato"/>
                <a:cs typeface="Lato"/>
                <a:sym typeface="Lato"/>
              </a:rPr>
              <a:t>‹#›</a:t>
            </a:fld>
            <a:endParaRPr sz="800">
              <a:latin typeface="Lato"/>
              <a:ea typeface="Lato"/>
              <a:cs typeface="Lato"/>
              <a:sym typeface="Lato"/>
            </a:endParaRPr>
          </a:p>
        </p:txBody>
      </p:sp>
      <p:sp>
        <p:nvSpPr>
          <p:cNvPr id="151" name="Google Shape;151;p15"/>
          <p:cNvSpPr txBox="1"/>
          <p:nvPr>
            <p:ph type="title"/>
          </p:nvPr>
        </p:nvSpPr>
        <p:spPr>
          <a:xfrm>
            <a:off x="837250" y="457200"/>
            <a:ext cx="6885600" cy="387900"/>
          </a:xfrm>
          <a:prstGeom prst="rect">
            <a:avLst/>
          </a:prstGeom>
          <a:noFill/>
          <a:ln>
            <a:noFill/>
          </a:ln>
        </p:spPr>
        <p:txBody>
          <a:bodyPr anchorCtr="0" anchor="t" bIns="0" lIns="0" spcFirstLastPara="1" rIns="0" wrap="square" tIns="0">
            <a:spAutoFit/>
          </a:bodyPr>
          <a:lstStyle>
            <a:lvl1pPr lvl="0">
              <a:lnSpc>
                <a:spcPct val="90000"/>
              </a:lnSpc>
              <a:spcBef>
                <a:spcPts val="0"/>
              </a:spcBef>
              <a:spcAft>
                <a:spcPts val="0"/>
              </a:spcAft>
              <a:buNone/>
              <a:defRPr sz="2800">
                <a:solidFill>
                  <a:schemeClr val="lt1"/>
                </a:solidFill>
                <a:latin typeface="Playfair Display"/>
                <a:ea typeface="Playfair Display"/>
                <a:cs typeface="Playfair Display"/>
                <a:sym typeface="Playfair Display"/>
              </a:defRPr>
            </a:lvl1pPr>
            <a:lvl2pPr lvl="1">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2pPr>
            <a:lvl3pPr lvl="2">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3pPr>
            <a:lvl4pPr lvl="3">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4pPr>
            <a:lvl5pPr lvl="4">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5pPr>
            <a:lvl6pPr lvl="5">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6pPr>
            <a:lvl7pPr lvl="6">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7pPr>
            <a:lvl8pPr lvl="7">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8pPr>
            <a:lvl9pPr lvl="8">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9pPr>
          </a:lstStyle>
          <a:p/>
        </p:txBody>
      </p:sp>
      <p:sp>
        <p:nvSpPr>
          <p:cNvPr id="152" name="Google Shape;152;p15"/>
          <p:cNvSpPr txBox="1"/>
          <p:nvPr>
            <p:ph idx="1" type="subTitle"/>
          </p:nvPr>
        </p:nvSpPr>
        <p:spPr>
          <a:xfrm>
            <a:off x="276075" y="1194000"/>
            <a:ext cx="4992600" cy="5340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a:latin typeface="Playfair Display Medium"/>
                <a:ea typeface="Playfair Display Medium"/>
                <a:cs typeface="Playfair Display Medium"/>
                <a:sym typeface="Playfair Display Medium"/>
              </a:defRPr>
            </a:lvl1pPr>
            <a:lvl2pPr lvl="1">
              <a:lnSpc>
                <a:spcPct val="115000"/>
              </a:lnSpc>
              <a:spcBef>
                <a:spcPts val="0"/>
              </a:spcBef>
              <a:spcAft>
                <a:spcPts val="0"/>
              </a:spcAft>
              <a:buSzPts val="1400"/>
              <a:buFont typeface="Playfair Display Medium"/>
              <a:buNone/>
              <a:defRPr>
                <a:latin typeface="Playfair Display Medium"/>
                <a:ea typeface="Playfair Display Medium"/>
                <a:cs typeface="Playfair Display Medium"/>
                <a:sym typeface="Playfair Display Medium"/>
              </a:defRPr>
            </a:lvl2pPr>
            <a:lvl3pPr lvl="2">
              <a:lnSpc>
                <a:spcPct val="115000"/>
              </a:lnSpc>
              <a:spcBef>
                <a:spcPts val="0"/>
              </a:spcBef>
              <a:spcAft>
                <a:spcPts val="0"/>
              </a:spcAft>
              <a:buSzPts val="1400"/>
              <a:buFont typeface="Playfair Display Medium"/>
              <a:buNone/>
              <a:defRPr>
                <a:latin typeface="Playfair Display Medium"/>
                <a:ea typeface="Playfair Display Medium"/>
                <a:cs typeface="Playfair Display Medium"/>
                <a:sym typeface="Playfair Display Medium"/>
              </a:defRPr>
            </a:lvl3pPr>
            <a:lvl4pPr lvl="3">
              <a:lnSpc>
                <a:spcPct val="115000"/>
              </a:lnSpc>
              <a:spcBef>
                <a:spcPts val="0"/>
              </a:spcBef>
              <a:spcAft>
                <a:spcPts val="0"/>
              </a:spcAft>
              <a:buSzPts val="1400"/>
              <a:buFont typeface="Playfair Display Medium"/>
              <a:buNone/>
              <a:defRPr>
                <a:latin typeface="Playfair Display Medium"/>
                <a:ea typeface="Playfair Display Medium"/>
                <a:cs typeface="Playfair Display Medium"/>
                <a:sym typeface="Playfair Display Medium"/>
              </a:defRPr>
            </a:lvl4pPr>
            <a:lvl5pPr lvl="4">
              <a:lnSpc>
                <a:spcPct val="115000"/>
              </a:lnSpc>
              <a:spcBef>
                <a:spcPts val="0"/>
              </a:spcBef>
              <a:spcAft>
                <a:spcPts val="0"/>
              </a:spcAft>
              <a:buSzPts val="1400"/>
              <a:buFont typeface="Playfair Display Medium"/>
              <a:buNone/>
              <a:defRPr>
                <a:latin typeface="Playfair Display Medium"/>
                <a:ea typeface="Playfair Display Medium"/>
                <a:cs typeface="Playfair Display Medium"/>
                <a:sym typeface="Playfair Display Medium"/>
              </a:defRPr>
            </a:lvl5pPr>
            <a:lvl6pPr lvl="5">
              <a:lnSpc>
                <a:spcPct val="115000"/>
              </a:lnSpc>
              <a:spcBef>
                <a:spcPts val="0"/>
              </a:spcBef>
              <a:spcAft>
                <a:spcPts val="0"/>
              </a:spcAft>
              <a:buSzPts val="1400"/>
              <a:buFont typeface="Playfair Display Medium"/>
              <a:buNone/>
              <a:defRPr>
                <a:latin typeface="Playfair Display Medium"/>
                <a:ea typeface="Playfair Display Medium"/>
                <a:cs typeface="Playfair Display Medium"/>
                <a:sym typeface="Playfair Display Medium"/>
              </a:defRPr>
            </a:lvl6pPr>
            <a:lvl7pPr lvl="6">
              <a:lnSpc>
                <a:spcPct val="115000"/>
              </a:lnSpc>
              <a:spcBef>
                <a:spcPts val="0"/>
              </a:spcBef>
              <a:spcAft>
                <a:spcPts val="0"/>
              </a:spcAft>
              <a:buSzPts val="1400"/>
              <a:buFont typeface="Playfair Display Medium"/>
              <a:buNone/>
              <a:defRPr>
                <a:latin typeface="Playfair Display Medium"/>
                <a:ea typeface="Playfair Display Medium"/>
                <a:cs typeface="Playfair Display Medium"/>
                <a:sym typeface="Playfair Display Medium"/>
              </a:defRPr>
            </a:lvl7pPr>
            <a:lvl8pPr lvl="7">
              <a:lnSpc>
                <a:spcPct val="115000"/>
              </a:lnSpc>
              <a:spcBef>
                <a:spcPts val="0"/>
              </a:spcBef>
              <a:spcAft>
                <a:spcPts val="0"/>
              </a:spcAft>
              <a:buSzPts val="1400"/>
              <a:buFont typeface="Playfair Display Medium"/>
              <a:buNone/>
              <a:defRPr>
                <a:latin typeface="Playfair Display Medium"/>
                <a:ea typeface="Playfair Display Medium"/>
                <a:cs typeface="Playfair Display Medium"/>
                <a:sym typeface="Playfair Display Medium"/>
              </a:defRPr>
            </a:lvl8pPr>
            <a:lvl9pPr lvl="8">
              <a:lnSpc>
                <a:spcPct val="115000"/>
              </a:lnSpc>
              <a:spcBef>
                <a:spcPts val="0"/>
              </a:spcBef>
              <a:spcAft>
                <a:spcPts val="0"/>
              </a:spcAft>
              <a:buSzPts val="1400"/>
              <a:buFont typeface="Playfair Display Medium"/>
              <a:buNone/>
              <a:defRPr>
                <a:latin typeface="Playfair Display Medium"/>
                <a:ea typeface="Playfair Display Medium"/>
                <a:cs typeface="Playfair Display Medium"/>
                <a:sym typeface="Playfair Display Medium"/>
              </a:defRPr>
            </a:lvl9pPr>
          </a:lstStyle>
          <a:p/>
        </p:txBody>
      </p:sp>
      <p:sp>
        <p:nvSpPr>
          <p:cNvPr id="153" name="Google Shape;153;p15"/>
          <p:cNvSpPr txBox="1"/>
          <p:nvPr>
            <p:ph idx="2" type="subTitle"/>
          </p:nvPr>
        </p:nvSpPr>
        <p:spPr>
          <a:xfrm>
            <a:off x="276075" y="520738"/>
            <a:ext cx="336000" cy="226500"/>
          </a:xfrm>
          <a:prstGeom prst="rect">
            <a:avLst/>
          </a:prstGeom>
        </p:spPr>
        <p:txBody>
          <a:bodyPr anchorCtr="0" anchor="ctr" bIns="0" lIns="0" spcFirstLastPara="1" rIns="0" wrap="square" tIns="0">
            <a:noAutofit/>
          </a:bodyPr>
          <a:lstStyle>
            <a:lvl1pPr lvl="0">
              <a:lnSpc>
                <a:spcPct val="115000"/>
              </a:lnSpc>
              <a:spcBef>
                <a:spcPts val="0"/>
              </a:spcBef>
              <a:spcAft>
                <a:spcPts val="0"/>
              </a:spcAft>
              <a:buNone/>
              <a:defRPr>
                <a:latin typeface="Playfair Display"/>
                <a:ea typeface="Playfair Display"/>
                <a:cs typeface="Playfair Display"/>
                <a:sym typeface="Playfair Display"/>
              </a:defRPr>
            </a:lvl1pPr>
            <a:lvl2pPr lvl="1">
              <a:lnSpc>
                <a:spcPct val="115000"/>
              </a:lnSpc>
              <a:spcBef>
                <a:spcPts val="0"/>
              </a:spcBef>
              <a:spcAft>
                <a:spcPts val="0"/>
              </a:spcAft>
              <a:buSzPts val="1400"/>
              <a:buFont typeface="Playfair Display"/>
              <a:buNone/>
              <a:defRPr>
                <a:latin typeface="Playfair Display"/>
                <a:ea typeface="Playfair Display"/>
                <a:cs typeface="Playfair Display"/>
                <a:sym typeface="Playfair Display"/>
              </a:defRPr>
            </a:lvl2pPr>
            <a:lvl3pPr lvl="2">
              <a:lnSpc>
                <a:spcPct val="115000"/>
              </a:lnSpc>
              <a:spcBef>
                <a:spcPts val="0"/>
              </a:spcBef>
              <a:spcAft>
                <a:spcPts val="0"/>
              </a:spcAft>
              <a:buSzPts val="1400"/>
              <a:buFont typeface="Playfair Display"/>
              <a:buNone/>
              <a:defRPr>
                <a:latin typeface="Playfair Display"/>
                <a:ea typeface="Playfair Display"/>
                <a:cs typeface="Playfair Display"/>
                <a:sym typeface="Playfair Display"/>
              </a:defRPr>
            </a:lvl3pPr>
            <a:lvl4pPr lvl="3">
              <a:lnSpc>
                <a:spcPct val="115000"/>
              </a:lnSpc>
              <a:spcBef>
                <a:spcPts val="0"/>
              </a:spcBef>
              <a:spcAft>
                <a:spcPts val="0"/>
              </a:spcAft>
              <a:buSzPts val="1400"/>
              <a:buFont typeface="Playfair Display"/>
              <a:buNone/>
              <a:defRPr>
                <a:latin typeface="Playfair Display"/>
                <a:ea typeface="Playfair Display"/>
                <a:cs typeface="Playfair Display"/>
                <a:sym typeface="Playfair Display"/>
              </a:defRPr>
            </a:lvl4pPr>
            <a:lvl5pPr lvl="4">
              <a:lnSpc>
                <a:spcPct val="115000"/>
              </a:lnSpc>
              <a:spcBef>
                <a:spcPts val="0"/>
              </a:spcBef>
              <a:spcAft>
                <a:spcPts val="0"/>
              </a:spcAft>
              <a:buSzPts val="1400"/>
              <a:buFont typeface="Playfair Display"/>
              <a:buNone/>
              <a:defRPr>
                <a:latin typeface="Playfair Display"/>
                <a:ea typeface="Playfair Display"/>
                <a:cs typeface="Playfair Display"/>
                <a:sym typeface="Playfair Display"/>
              </a:defRPr>
            </a:lvl5pPr>
            <a:lvl6pPr lvl="5">
              <a:lnSpc>
                <a:spcPct val="115000"/>
              </a:lnSpc>
              <a:spcBef>
                <a:spcPts val="0"/>
              </a:spcBef>
              <a:spcAft>
                <a:spcPts val="0"/>
              </a:spcAft>
              <a:buSzPts val="1400"/>
              <a:buFont typeface="Playfair Display"/>
              <a:buNone/>
              <a:defRPr>
                <a:latin typeface="Playfair Display"/>
                <a:ea typeface="Playfair Display"/>
                <a:cs typeface="Playfair Display"/>
                <a:sym typeface="Playfair Display"/>
              </a:defRPr>
            </a:lvl6pPr>
            <a:lvl7pPr lvl="6">
              <a:lnSpc>
                <a:spcPct val="115000"/>
              </a:lnSpc>
              <a:spcBef>
                <a:spcPts val="0"/>
              </a:spcBef>
              <a:spcAft>
                <a:spcPts val="0"/>
              </a:spcAft>
              <a:buSzPts val="1400"/>
              <a:buFont typeface="Playfair Display"/>
              <a:buNone/>
              <a:defRPr>
                <a:latin typeface="Playfair Display"/>
                <a:ea typeface="Playfair Display"/>
                <a:cs typeface="Playfair Display"/>
                <a:sym typeface="Playfair Display"/>
              </a:defRPr>
            </a:lvl7pPr>
            <a:lvl8pPr lvl="7">
              <a:lnSpc>
                <a:spcPct val="115000"/>
              </a:lnSpc>
              <a:spcBef>
                <a:spcPts val="0"/>
              </a:spcBef>
              <a:spcAft>
                <a:spcPts val="0"/>
              </a:spcAft>
              <a:buSzPts val="1400"/>
              <a:buFont typeface="Playfair Display"/>
              <a:buNone/>
              <a:defRPr>
                <a:latin typeface="Playfair Display"/>
                <a:ea typeface="Playfair Display"/>
                <a:cs typeface="Playfair Display"/>
                <a:sym typeface="Playfair Display"/>
              </a:defRPr>
            </a:lvl8pPr>
            <a:lvl9pPr lvl="8">
              <a:lnSpc>
                <a:spcPct val="115000"/>
              </a:lnSpc>
              <a:spcBef>
                <a:spcPts val="0"/>
              </a:spcBef>
              <a:spcAft>
                <a:spcPts val="0"/>
              </a:spcAft>
              <a:buSzPts val="1400"/>
              <a:buFont typeface="Playfair Display"/>
              <a:buNone/>
              <a:defRPr>
                <a:latin typeface="Playfair Display"/>
                <a:ea typeface="Playfair Display"/>
                <a:cs typeface="Playfair Display"/>
                <a:sym typeface="Playfair Display"/>
              </a:defRPr>
            </a:lvl9pPr>
          </a:lstStyle>
          <a:p/>
        </p:txBody>
      </p:sp>
      <p:sp>
        <p:nvSpPr>
          <p:cNvPr id="154" name="Google Shape;154;p15"/>
          <p:cNvSpPr txBox="1"/>
          <p:nvPr>
            <p:ph idx="3" type="subTitle"/>
          </p:nvPr>
        </p:nvSpPr>
        <p:spPr>
          <a:xfrm>
            <a:off x="276075" y="4815950"/>
            <a:ext cx="2010000" cy="1830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400"/>
              <a:buFont typeface="Lato"/>
              <a:buNone/>
              <a:defRPr sz="800"/>
            </a:lvl1pPr>
            <a:lvl2pPr lvl="1">
              <a:spcBef>
                <a:spcPts val="0"/>
              </a:spcBef>
              <a:spcAft>
                <a:spcPts val="0"/>
              </a:spcAft>
              <a:buClr>
                <a:schemeClr val="lt1"/>
              </a:buClr>
              <a:buSzPts val="1400"/>
              <a:buFont typeface="Lato"/>
              <a:buNone/>
              <a:defRPr/>
            </a:lvl2pPr>
            <a:lvl3pPr lvl="2">
              <a:spcBef>
                <a:spcPts val="0"/>
              </a:spcBef>
              <a:spcAft>
                <a:spcPts val="0"/>
              </a:spcAft>
              <a:buClr>
                <a:schemeClr val="lt1"/>
              </a:buClr>
              <a:buSzPts val="1400"/>
              <a:buFont typeface="Lato"/>
              <a:buNone/>
              <a:defRPr/>
            </a:lvl3pPr>
            <a:lvl4pPr lvl="3">
              <a:spcBef>
                <a:spcPts val="0"/>
              </a:spcBef>
              <a:spcAft>
                <a:spcPts val="0"/>
              </a:spcAft>
              <a:buClr>
                <a:schemeClr val="lt1"/>
              </a:buClr>
              <a:buSzPts val="1400"/>
              <a:buFont typeface="Lato"/>
              <a:buNone/>
              <a:defRPr/>
            </a:lvl4pPr>
            <a:lvl5pPr lvl="4">
              <a:spcBef>
                <a:spcPts val="0"/>
              </a:spcBef>
              <a:spcAft>
                <a:spcPts val="0"/>
              </a:spcAft>
              <a:buClr>
                <a:schemeClr val="lt1"/>
              </a:buClr>
              <a:buSzPts val="1400"/>
              <a:buFont typeface="Lato"/>
              <a:buNone/>
              <a:defRPr/>
            </a:lvl5pPr>
            <a:lvl6pPr lvl="5">
              <a:spcBef>
                <a:spcPts val="0"/>
              </a:spcBef>
              <a:spcAft>
                <a:spcPts val="0"/>
              </a:spcAft>
              <a:buClr>
                <a:schemeClr val="lt1"/>
              </a:buClr>
              <a:buSzPts val="1400"/>
              <a:buFont typeface="Lato"/>
              <a:buNone/>
              <a:defRPr/>
            </a:lvl6pPr>
            <a:lvl7pPr lvl="6">
              <a:spcBef>
                <a:spcPts val="0"/>
              </a:spcBef>
              <a:spcAft>
                <a:spcPts val="0"/>
              </a:spcAft>
              <a:buClr>
                <a:schemeClr val="lt1"/>
              </a:buClr>
              <a:buSzPts val="1400"/>
              <a:buFont typeface="Lato"/>
              <a:buNone/>
              <a:defRPr/>
            </a:lvl7pPr>
            <a:lvl8pPr lvl="7">
              <a:spcBef>
                <a:spcPts val="0"/>
              </a:spcBef>
              <a:spcAft>
                <a:spcPts val="0"/>
              </a:spcAft>
              <a:buClr>
                <a:schemeClr val="lt1"/>
              </a:buClr>
              <a:buSzPts val="1400"/>
              <a:buFont typeface="Lato"/>
              <a:buNone/>
              <a:defRPr/>
            </a:lvl8pPr>
            <a:lvl9pPr lvl="8">
              <a:spcBef>
                <a:spcPts val="0"/>
              </a:spcBef>
              <a:spcAft>
                <a:spcPts val="0"/>
              </a:spcAft>
              <a:buClr>
                <a:schemeClr val="lt1"/>
              </a:buClr>
              <a:buSzPts val="1400"/>
              <a:buFont typeface="Lato"/>
              <a:buNone/>
              <a:defRPr/>
            </a:lvl9pPr>
          </a:lstStyle>
          <a:p/>
        </p:txBody>
      </p:sp>
      <p:sp>
        <p:nvSpPr>
          <p:cNvPr id="155" name="Google Shape;155;p15"/>
          <p:cNvSpPr txBox="1"/>
          <p:nvPr>
            <p:ph idx="4" type="body"/>
          </p:nvPr>
        </p:nvSpPr>
        <p:spPr>
          <a:xfrm>
            <a:off x="276075" y="4018238"/>
            <a:ext cx="2463300" cy="6885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Lato"/>
              <a:buChar char="●"/>
              <a:defRPr sz="1000"/>
            </a:lvl1pPr>
            <a:lvl2pPr indent="-292100" lvl="1" marL="914400">
              <a:spcBef>
                <a:spcPts val="800"/>
              </a:spcBef>
              <a:spcAft>
                <a:spcPts val="0"/>
              </a:spcAft>
              <a:buClr>
                <a:schemeClr val="lt1"/>
              </a:buClr>
              <a:buSzPts val="1000"/>
              <a:buFont typeface="Lato"/>
              <a:buChar char="○"/>
              <a:defRPr sz="1000"/>
            </a:lvl2pPr>
            <a:lvl3pPr indent="-292100" lvl="2" marL="1371600">
              <a:spcBef>
                <a:spcPts val="800"/>
              </a:spcBef>
              <a:spcAft>
                <a:spcPts val="0"/>
              </a:spcAft>
              <a:buClr>
                <a:schemeClr val="lt1"/>
              </a:buClr>
              <a:buSzPts val="1000"/>
              <a:buFont typeface="Lato"/>
              <a:buChar char="■"/>
              <a:defRPr sz="1000"/>
            </a:lvl3pPr>
            <a:lvl4pPr indent="-292100" lvl="3" marL="1828800">
              <a:spcBef>
                <a:spcPts val="800"/>
              </a:spcBef>
              <a:spcAft>
                <a:spcPts val="0"/>
              </a:spcAft>
              <a:buClr>
                <a:schemeClr val="lt1"/>
              </a:buClr>
              <a:buSzPts val="1000"/>
              <a:buFont typeface="Lato"/>
              <a:buChar char="●"/>
              <a:defRPr sz="1000"/>
            </a:lvl4pPr>
            <a:lvl5pPr indent="-292100" lvl="4" marL="2286000">
              <a:spcBef>
                <a:spcPts val="800"/>
              </a:spcBef>
              <a:spcAft>
                <a:spcPts val="0"/>
              </a:spcAft>
              <a:buClr>
                <a:schemeClr val="lt1"/>
              </a:buClr>
              <a:buSzPts val="1000"/>
              <a:buFont typeface="Lato"/>
              <a:buChar char="○"/>
              <a:defRPr sz="1000"/>
            </a:lvl5pPr>
            <a:lvl6pPr indent="-292100" lvl="5" marL="2743200">
              <a:spcBef>
                <a:spcPts val="800"/>
              </a:spcBef>
              <a:spcAft>
                <a:spcPts val="0"/>
              </a:spcAft>
              <a:buClr>
                <a:schemeClr val="lt1"/>
              </a:buClr>
              <a:buSzPts val="1000"/>
              <a:buFont typeface="Lato"/>
              <a:buChar char="■"/>
              <a:defRPr sz="1000"/>
            </a:lvl6pPr>
            <a:lvl7pPr indent="-292100" lvl="6" marL="3200400">
              <a:spcBef>
                <a:spcPts val="800"/>
              </a:spcBef>
              <a:spcAft>
                <a:spcPts val="0"/>
              </a:spcAft>
              <a:buClr>
                <a:schemeClr val="lt1"/>
              </a:buClr>
              <a:buSzPts val="1000"/>
              <a:buFont typeface="Lato"/>
              <a:buChar char="●"/>
              <a:defRPr sz="1000"/>
            </a:lvl7pPr>
            <a:lvl8pPr indent="-292100" lvl="7" marL="3657600">
              <a:spcBef>
                <a:spcPts val="800"/>
              </a:spcBef>
              <a:spcAft>
                <a:spcPts val="0"/>
              </a:spcAft>
              <a:buClr>
                <a:schemeClr val="lt1"/>
              </a:buClr>
              <a:buSzPts val="1000"/>
              <a:buFont typeface="Lato"/>
              <a:buChar char="○"/>
              <a:defRPr sz="1000"/>
            </a:lvl8pPr>
            <a:lvl9pPr indent="-292100" lvl="8" marL="4114800">
              <a:spcBef>
                <a:spcPts val="800"/>
              </a:spcBef>
              <a:spcAft>
                <a:spcPts val="800"/>
              </a:spcAft>
              <a:buClr>
                <a:schemeClr val="lt1"/>
              </a:buClr>
              <a:buSzPts val="1000"/>
              <a:buFont typeface="Lato"/>
              <a:buChar char="■"/>
              <a:defRPr sz="1000"/>
            </a:lvl9pPr>
          </a:lstStyle>
          <a:p/>
        </p:txBody>
      </p:sp>
      <p:sp>
        <p:nvSpPr>
          <p:cNvPr id="156" name="Google Shape;156;p15"/>
          <p:cNvSpPr txBox="1"/>
          <p:nvPr>
            <p:ph idx="5" type="subTitle"/>
          </p:nvPr>
        </p:nvSpPr>
        <p:spPr>
          <a:xfrm>
            <a:off x="276075" y="3759625"/>
            <a:ext cx="2463300" cy="1494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1000"/>
            </a:lvl1pPr>
            <a:lvl2pPr lvl="1">
              <a:lnSpc>
                <a:spcPct val="115000"/>
              </a:lnSpc>
              <a:spcBef>
                <a:spcPts val="0"/>
              </a:spcBef>
              <a:spcAft>
                <a:spcPts val="0"/>
              </a:spcAft>
              <a:buSzPts val="1000"/>
              <a:buNone/>
              <a:defRPr sz="1000"/>
            </a:lvl2pPr>
            <a:lvl3pPr lvl="2">
              <a:lnSpc>
                <a:spcPct val="115000"/>
              </a:lnSpc>
              <a:spcBef>
                <a:spcPts val="0"/>
              </a:spcBef>
              <a:spcAft>
                <a:spcPts val="0"/>
              </a:spcAft>
              <a:buSzPts val="1000"/>
              <a:buNone/>
              <a:defRPr sz="1000"/>
            </a:lvl3pPr>
            <a:lvl4pPr lvl="3">
              <a:lnSpc>
                <a:spcPct val="115000"/>
              </a:lnSpc>
              <a:spcBef>
                <a:spcPts val="0"/>
              </a:spcBef>
              <a:spcAft>
                <a:spcPts val="0"/>
              </a:spcAft>
              <a:buSzPts val="1000"/>
              <a:buNone/>
              <a:defRPr sz="1000"/>
            </a:lvl4pPr>
            <a:lvl5pPr lvl="4">
              <a:lnSpc>
                <a:spcPct val="115000"/>
              </a:lnSpc>
              <a:spcBef>
                <a:spcPts val="0"/>
              </a:spcBef>
              <a:spcAft>
                <a:spcPts val="0"/>
              </a:spcAft>
              <a:buSzPts val="1000"/>
              <a:buNone/>
              <a:defRPr sz="1000"/>
            </a:lvl5pPr>
            <a:lvl6pPr lvl="5">
              <a:lnSpc>
                <a:spcPct val="115000"/>
              </a:lnSpc>
              <a:spcBef>
                <a:spcPts val="0"/>
              </a:spcBef>
              <a:spcAft>
                <a:spcPts val="0"/>
              </a:spcAft>
              <a:buSzPts val="1000"/>
              <a:buNone/>
              <a:defRPr sz="1000"/>
            </a:lvl6pPr>
            <a:lvl7pPr lvl="6">
              <a:lnSpc>
                <a:spcPct val="115000"/>
              </a:lnSpc>
              <a:spcBef>
                <a:spcPts val="0"/>
              </a:spcBef>
              <a:spcAft>
                <a:spcPts val="0"/>
              </a:spcAft>
              <a:buSzPts val="1000"/>
              <a:buNone/>
              <a:defRPr sz="1000"/>
            </a:lvl7pPr>
            <a:lvl8pPr lvl="7">
              <a:lnSpc>
                <a:spcPct val="115000"/>
              </a:lnSpc>
              <a:spcBef>
                <a:spcPts val="0"/>
              </a:spcBef>
              <a:spcAft>
                <a:spcPts val="0"/>
              </a:spcAft>
              <a:buSzPts val="1000"/>
              <a:buNone/>
              <a:defRPr sz="1000"/>
            </a:lvl8pPr>
            <a:lvl9pPr lvl="8">
              <a:lnSpc>
                <a:spcPct val="115000"/>
              </a:lnSpc>
              <a:spcBef>
                <a:spcPts val="0"/>
              </a:spcBef>
              <a:spcAft>
                <a:spcPts val="0"/>
              </a:spcAft>
              <a:buSzPts val="1000"/>
              <a:buNone/>
              <a:defRPr sz="1000"/>
            </a:lvl9pPr>
          </a:lstStyle>
          <a:p/>
        </p:txBody>
      </p:sp>
      <p:sp>
        <p:nvSpPr>
          <p:cNvPr id="157" name="Google Shape;157;p15"/>
          <p:cNvSpPr txBox="1"/>
          <p:nvPr>
            <p:ph idx="6" type="body"/>
          </p:nvPr>
        </p:nvSpPr>
        <p:spPr>
          <a:xfrm>
            <a:off x="3074775" y="4018238"/>
            <a:ext cx="2463300" cy="6885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Lato"/>
              <a:buChar char="●"/>
              <a:defRPr sz="1000"/>
            </a:lvl1pPr>
            <a:lvl2pPr indent="-292100" lvl="1" marL="914400">
              <a:spcBef>
                <a:spcPts val="800"/>
              </a:spcBef>
              <a:spcAft>
                <a:spcPts val="0"/>
              </a:spcAft>
              <a:buClr>
                <a:schemeClr val="lt1"/>
              </a:buClr>
              <a:buSzPts val="1000"/>
              <a:buFont typeface="Lato"/>
              <a:buChar char="○"/>
              <a:defRPr sz="1000"/>
            </a:lvl2pPr>
            <a:lvl3pPr indent="-292100" lvl="2" marL="1371600">
              <a:spcBef>
                <a:spcPts val="800"/>
              </a:spcBef>
              <a:spcAft>
                <a:spcPts val="0"/>
              </a:spcAft>
              <a:buClr>
                <a:schemeClr val="lt1"/>
              </a:buClr>
              <a:buSzPts val="1000"/>
              <a:buFont typeface="Lato"/>
              <a:buChar char="■"/>
              <a:defRPr sz="1000"/>
            </a:lvl3pPr>
            <a:lvl4pPr indent="-292100" lvl="3" marL="1828800">
              <a:spcBef>
                <a:spcPts val="800"/>
              </a:spcBef>
              <a:spcAft>
                <a:spcPts val="0"/>
              </a:spcAft>
              <a:buClr>
                <a:schemeClr val="lt1"/>
              </a:buClr>
              <a:buSzPts val="1000"/>
              <a:buFont typeface="Lato"/>
              <a:buChar char="●"/>
              <a:defRPr sz="1000"/>
            </a:lvl4pPr>
            <a:lvl5pPr indent="-292100" lvl="4" marL="2286000">
              <a:spcBef>
                <a:spcPts val="800"/>
              </a:spcBef>
              <a:spcAft>
                <a:spcPts val="0"/>
              </a:spcAft>
              <a:buClr>
                <a:schemeClr val="lt1"/>
              </a:buClr>
              <a:buSzPts val="1000"/>
              <a:buFont typeface="Lato"/>
              <a:buChar char="○"/>
              <a:defRPr sz="1000"/>
            </a:lvl5pPr>
            <a:lvl6pPr indent="-292100" lvl="5" marL="2743200">
              <a:spcBef>
                <a:spcPts val="800"/>
              </a:spcBef>
              <a:spcAft>
                <a:spcPts val="0"/>
              </a:spcAft>
              <a:buClr>
                <a:schemeClr val="lt1"/>
              </a:buClr>
              <a:buSzPts val="1000"/>
              <a:buFont typeface="Lato"/>
              <a:buChar char="■"/>
              <a:defRPr sz="1000"/>
            </a:lvl6pPr>
            <a:lvl7pPr indent="-292100" lvl="6" marL="3200400">
              <a:spcBef>
                <a:spcPts val="800"/>
              </a:spcBef>
              <a:spcAft>
                <a:spcPts val="0"/>
              </a:spcAft>
              <a:buClr>
                <a:schemeClr val="lt1"/>
              </a:buClr>
              <a:buSzPts val="1000"/>
              <a:buFont typeface="Lato"/>
              <a:buChar char="●"/>
              <a:defRPr sz="1000"/>
            </a:lvl7pPr>
            <a:lvl8pPr indent="-292100" lvl="7" marL="3657600">
              <a:spcBef>
                <a:spcPts val="800"/>
              </a:spcBef>
              <a:spcAft>
                <a:spcPts val="0"/>
              </a:spcAft>
              <a:buClr>
                <a:schemeClr val="lt1"/>
              </a:buClr>
              <a:buSzPts val="1000"/>
              <a:buFont typeface="Lato"/>
              <a:buChar char="○"/>
              <a:defRPr sz="1000"/>
            </a:lvl8pPr>
            <a:lvl9pPr indent="-292100" lvl="8" marL="4114800">
              <a:spcBef>
                <a:spcPts val="800"/>
              </a:spcBef>
              <a:spcAft>
                <a:spcPts val="800"/>
              </a:spcAft>
              <a:buClr>
                <a:schemeClr val="lt1"/>
              </a:buClr>
              <a:buSzPts val="1000"/>
              <a:buFont typeface="Lato"/>
              <a:buChar char="■"/>
              <a:defRPr sz="1000"/>
            </a:lvl9pPr>
          </a:lstStyle>
          <a:p/>
        </p:txBody>
      </p:sp>
      <p:sp>
        <p:nvSpPr>
          <p:cNvPr id="158" name="Google Shape;158;p15"/>
          <p:cNvSpPr txBox="1"/>
          <p:nvPr>
            <p:ph idx="7" type="subTitle"/>
          </p:nvPr>
        </p:nvSpPr>
        <p:spPr>
          <a:xfrm>
            <a:off x="3074775" y="3759625"/>
            <a:ext cx="2463300" cy="1494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1000"/>
            </a:lvl1pPr>
            <a:lvl2pPr lvl="1">
              <a:lnSpc>
                <a:spcPct val="115000"/>
              </a:lnSpc>
              <a:spcBef>
                <a:spcPts val="0"/>
              </a:spcBef>
              <a:spcAft>
                <a:spcPts val="0"/>
              </a:spcAft>
              <a:buSzPts val="1000"/>
              <a:buNone/>
              <a:defRPr sz="1000"/>
            </a:lvl2pPr>
            <a:lvl3pPr lvl="2">
              <a:lnSpc>
                <a:spcPct val="115000"/>
              </a:lnSpc>
              <a:spcBef>
                <a:spcPts val="0"/>
              </a:spcBef>
              <a:spcAft>
                <a:spcPts val="0"/>
              </a:spcAft>
              <a:buSzPts val="1000"/>
              <a:buNone/>
              <a:defRPr sz="1000"/>
            </a:lvl3pPr>
            <a:lvl4pPr lvl="3">
              <a:lnSpc>
                <a:spcPct val="115000"/>
              </a:lnSpc>
              <a:spcBef>
                <a:spcPts val="0"/>
              </a:spcBef>
              <a:spcAft>
                <a:spcPts val="0"/>
              </a:spcAft>
              <a:buSzPts val="1000"/>
              <a:buNone/>
              <a:defRPr sz="1000"/>
            </a:lvl4pPr>
            <a:lvl5pPr lvl="4">
              <a:lnSpc>
                <a:spcPct val="115000"/>
              </a:lnSpc>
              <a:spcBef>
                <a:spcPts val="0"/>
              </a:spcBef>
              <a:spcAft>
                <a:spcPts val="0"/>
              </a:spcAft>
              <a:buSzPts val="1000"/>
              <a:buNone/>
              <a:defRPr sz="1000"/>
            </a:lvl5pPr>
            <a:lvl6pPr lvl="5">
              <a:lnSpc>
                <a:spcPct val="115000"/>
              </a:lnSpc>
              <a:spcBef>
                <a:spcPts val="0"/>
              </a:spcBef>
              <a:spcAft>
                <a:spcPts val="0"/>
              </a:spcAft>
              <a:buSzPts val="1000"/>
              <a:buNone/>
              <a:defRPr sz="1000"/>
            </a:lvl6pPr>
            <a:lvl7pPr lvl="6">
              <a:lnSpc>
                <a:spcPct val="115000"/>
              </a:lnSpc>
              <a:spcBef>
                <a:spcPts val="0"/>
              </a:spcBef>
              <a:spcAft>
                <a:spcPts val="0"/>
              </a:spcAft>
              <a:buSzPts val="1000"/>
              <a:buNone/>
              <a:defRPr sz="1000"/>
            </a:lvl7pPr>
            <a:lvl8pPr lvl="7">
              <a:lnSpc>
                <a:spcPct val="115000"/>
              </a:lnSpc>
              <a:spcBef>
                <a:spcPts val="0"/>
              </a:spcBef>
              <a:spcAft>
                <a:spcPts val="0"/>
              </a:spcAft>
              <a:buSzPts val="1000"/>
              <a:buNone/>
              <a:defRPr sz="1000"/>
            </a:lvl8pPr>
            <a:lvl9pPr lvl="8">
              <a:lnSpc>
                <a:spcPct val="115000"/>
              </a:lnSpc>
              <a:spcBef>
                <a:spcPts val="0"/>
              </a:spcBef>
              <a:spcAft>
                <a:spcPts val="0"/>
              </a:spcAft>
              <a:buSzPts val="1000"/>
              <a:buNone/>
              <a:defRPr sz="1000"/>
            </a:lvl9pPr>
          </a:lstStyle>
          <a:p/>
        </p:txBody>
      </p:sp>
      <p:sp>
        <p:nvSpPr>
          <p:cNvPr id="159" name="Google Shape;159;p15"/>
          <p:cNvSpPr txBox="1"/>
          <p:nvPr>
            <p:ph idx="8" type="body"/>
          </p:nvPr>
        </p:nvSpPr>
        <p:spPr>
          <a:xfrm>
            <a:off x="5873475" y="4018238"/>
            <a:ext cx="2463300" cy="6885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Lato"/>
              <a:buChar char="●"/>
              <a:defRPr sz="1000"/>
            </a:lvl1pPr>
            <a:lvl2pPr indent="-292100" lvl="1" marL="914400">
              <a:spcBef>
                <a:spcPts val="800"/>
              </a:spcBef>
              <a:spcAft>
                <a:spcPts val="0"/>
              </a:spcAft>
              <a:buClr>
                <a:schemeClr val="lt1"/>
              </a:buClr>
              <a:buSzPts val="1000"/>
              <a:buFont typeface="Lato"/>
              <a:buChar char="○"/>
              <a:defRPr sz="1000"/>
            </a:lvl2pPr>
            <a:lvl3pPr indent="-292100" lvl="2" marL="1371600">
              <a:spcBef>
                <a:spcPts val="800"/>
              </a:spcBef>
              <a:spcAft>
                <a:spcPts val="0"/>
              </a:spcAft>
              <a:buClr>
                <a:schemeClr val="lt1"/>
              </a:buClr>
              <a:buSzPts val="1000"/>
              <a:buFont typeface="Lato"/>
              <a:buChar char="■"/>
              <a:defRPr sz="1000"/>
            </a:lvl3pPr>
            <a:lvl4pPr indent="-292100" lvl="3" marL="1828800">
              <a:spcBef>
                <a:spcPts val="800"/>
              </a:spcBef>
              <a:spcAft>
                <a:spcPts val="0"/>
              </a:spcAft>
              <a:buClr>
                <a:schemeClr val="lt1"/>
              </a:buClr>
              <a:buSzPts val="1000"/>
              <a:buFont typeface="Lato"/>
              <a:buChar char="●"/>
              <a:defRPr sz="1000"/>
            </a:lvl4pPr>
            <a:lvl5pPr indent="-292100" lvl="4" marL="2286000">
              <a:spcBef>
                <a:spcPts val="800"/>
              </a:spcBef>
              <a:spcAft>
                <a:spcPts val="0"/>
              </a:spcAft>
              <a:buClr>
                <a:schemeClr val="lt1"/>
              </a:buClr>
              <a:buSzPts val="1000"/>
              <a:buFont typeface="Lato"/>
              <a:buChar char="○"/>
              <a:defRPr sz="1000"/>
            </a:lvl5pPr>
            <a:lvl6pPr indent="-292100" lvl="5" marL="2743200">
              <a:spcBef>
                <a:spcPts val="800"/>
              </a:spcBef>
              <a:spcAft>
                <a:spcPts val="0"/>
              </a:spcAft>
              <a:buClr>
                <a:schemeClr val="lt1"/>
              </a:buClr>
              <a:buSzPts val="1000"/>
              <a:buFont typeface="Lato"/>
              <a:buChar char="■"/>
              <a:defRPr sz="1000"/>
            </a:lvl6pPr>
            <a:lvl7pPr indent="-292100" lvl="6" marL="3200400">
              <a:spcBef>
                <a:spcPts val="800"/>
              </a:spcBef>
              <a:spcAft>
                <a:spcPts val="0"/>
              </a:spcAft>
              <a:buClr>
                <a:schemeClr val="lt1"/>
              </a:buClr>
              <a:buSzPts val="1000"/>
              <a:buFont typeface="Lato"/>
              <a:buChar char="●"/>
              <a:defRPr sz="1000"/>
            </a:lvl7pPr>
            <a:lvl8pPr indent="-292100" lvl="7" marL="3657600">
              <a:spcBef>
                <a:spcPts val="800"/>
              </a:spcBef>
              <a:spcAft>
                <a:spcPts val="0"/>
              </a:spcAft>
              <a:buClr>
                <a:schemeClr val="lt1"/>
              </a:buClr>
              <a:buSzPts val="1000"/>
              <a:buFont typeface="Lato"/>
              <a:buChar char="○"/>
              <a:defRPr sz="1000"/>
            </a:lvl8pPr>
            <a:lvl9pPr indent="-292100" lvl="8" marL="4114800">
              <a:spcBef>
                <a:spcPts val="800"/>
              </a:spcBef>
              <a:spcAft>
                <a:spcPts val="800"/>
              </a:spcAft>
              <a:buClr>
                <a:schemeClr val="lt1"/>
              </a:buClr>
              <a:buSzPts val="1000"/>
              <a:buFont typeface="Lato"/>
              <a:buChar char="■"/>
              <a:defRPr sz="1000"/>
            </a:lvl9pPr>
          </a:lstStyle>
          <a:p/>
        </p:txBody>
      </p:sp>
      <p:sp>
        <p:nvSpPr>
          <p:cNvPr id="160" name="Google Shape;160;p15"/>
          <p:cNvSpPr txBox="1"/>
          <p:nvPr>
            <p:ph idx="9" type="subTitle"/>
          </p:nvPr>
        </p:nvSpPr>
        <p:spPr>
          <a:xfrm>
            <a:off x="5873475" y="3759625"/>
            <a:ext cx="2463300" cy="149400"/>
          </a:xfrm>
          <a:prstGeom prst="rect">
            <a:avLst/>
          </a:prstGeom>
        </p:spPr>
        <p:txBody>
          <a:bodyPr anchorCtr="0" anchor="t" bIns="0" lIns="0" spcFirstLastPara="1" rIns="0" wrap="square" tIns="0">
            <a:noAutofit/>
          </a:bodyPr>
          <a:lstStyle>
            <a:lvl1pPr lvl="0">
              <a:lnSpc>
                <a:spcPct val="115000"/>
              </a:lnSpc>
              <a:spcBef>
                <a:spcPts val="0"/>
              </a:spcBef>
              <a:spcAft>
                <a:spcPts val="0"/>
              </a:spcAft>
              <a:buNone/>
              <a:defRPr sz="1000"/>
            </a:lvl1pPr>
            <a:lvl2pPr lvl="1">
              <a:lnSpc>
                <a:spcPct val="115000"/>
              </a:lnSpc>
              <a:spcBef>
                <a:spcPts val="0"/>
              </a:spcBef>
              <a:spcAft>
                <a:spcPts val="0"/>
              </a:spcAft>
              <a:buSzPts val="1000"/>
              <a:buNone/>
              <a:defRPr sz="1000"/>
            </a:lvl2pPr>
            <a:lvl3pPr lvl="2">
              <a:lnSpc>
                <a:spcPct val="115000"/>
              </a:lnSpc>
              <a:spcBef>
                <a:spcPts val="0"/>
              </a:spcBef>
              <a:spcAft>
                <a:spcPts val="0"/>
              </a:spcAft>
              <a:buSzPts val="1000"/>
              <a:buNone/>
              <a:defRPr sz="1000"/>
            </a:lvl3pPr>
            <a:lvl4pPr lvl="3">
              <a:lnSpc>
                <a:spcPct val="115000"/>
              </a:lnSpc>
              <a:spcBef>
                <a:spcPts val="0"/>
              </a:spcBef>
              <a:spcAft>
                <a:spcPts val="0"/>
              </a:spcAft>
              <a:buSzPts val="1000"/>
              <a:buNone/>
              <a:defRPr sz="1000"/>
            </a:lvl4pPr>
            <a:lvl5pPr lvl="4">
              <a:lnSpc>
                <a:spcPct val="115000"/>
              </a:lnSpc>
              <a:spcBef>
                <a:spcPts val="0"/>
              </a:spcBef>
              <a:spcAft>
                <a:spcPts val="0"/>
              </a:spcAft>
              <a:buSzPts val="1000"/>
              <a:buNone/>
              <a:defRPr sz="1000"/>
            </a:lvl5pPr>
            <a:lvl6pPr lvl="5">
              <a:lnSpc>
                <a:spcPct val="115000"/>
              </a:lnSpc>
              <a:spcBef>
                <a:spcPts val="0"/>
              </a:spcBef>
              <a:spcAft>
                <a:spcPts val="0"/>
              </a:spcAft>
              <a:buSzPts val="1000"/>
              <a:buNone/>
              <a:defRPr sz="1000"/>
            </a:lvl6pPr>
            <a:lvl7pPr lvl="6">
              <a:lnSpc>
                <a:spcPct val="115000"/>
              </a:lnSpc>
              <a:spcBef>
                <a:spcPts val="0"/>
              </a:spcBef>
              <a:spcAft>
                <a:spcPts val="0"/>
              </a:spcAft>
              <a:buSzPts val="1000"/>
              <a:buNone/>
              <a:defRPr sz="1000"/>
            </a:lvl7pPr>
            <a:lvl8pPr lvl="7">
              <a:lnSpc>
                <a:spcPct val="115000"/>
              </a:lnSpc>
              <a:spcBef>
                <a:spcPts val="0"/>
              </a:spcBef>
              <a:spcAft>
                <a:spcPts val="0"/>
              </a:spcAft>
              <a:buSzPts val="1000"/>
              <a:buNone/>
              <a:defRPr sz="1000"/>
            </a:lvl8pPr>
            <a:lvl9pPr lvl="8">
              <a:lnSpc>
                <a:spcPct val="115000"/>
              </a:lnSpc>
              <a:spcBef>
                <a:spcPts val="0"/>
              </a:spcBef>
              <a:spcAft>
                <a:spcPts val="0"/>
              </a:spcAft>
              <a:buSzPts val="1000"/>
              <a:buNone/>
              <a:defRPr sz="1000"/>
            </a:lvl9pPr>
          </a:lstStyle>
          <a:p/>
        </p:txBody>
      </p:sp>
      <p:sp>
        <p:nvSpPr>
          <p:cNvPr id="161" name="Google Shape;161;p15"/>
          <p:cNvSpPr/>
          <p:nvPr>
            <p:ph idx="13" type="pic"/>
          </p:nvPr>
        </p:nvSpPr>
        <p:spPr>
          <a:xfrm>
            <a:off x="276075" y="2076900"/>
            <a:ext cx="2463300" cy="1570200"/>
          </a:xfrm>
          <a:prstGeom prst="rect">
            <a:avLst/>
          </a:prstGeom>
          <a:noFill/>
          <a:ln>
            <a:noFill/>
          </a:ln>
        </p:spPr>
      </p:sp>
      <p:sp>
        <p:nvSpPr>
          <p:cNvPr id="162" name="Google Shape;162;p15"/>
          <p:cNvSpPr/>
          <p:nvPr>
            <p:ph idx="14" type="pic"/>
          </p:nvPr>
        </p:nvSpPr>
        <p:spPr>
          <a:xfrm>
            <a:off x="3074775" y="2076900"/>
            <a:ext cx="2463300" cy="1570200"/>
          </a:xfrm>
          <a:prstGeom prst="rect">
            <a:avLst/>
          </a:prstGeom>
          <a:noFill/>
          <a:ln>
            <a:noFill/>
          </a:ln>
        </p:spPr>
      </p:sp>
      <p:sp>
        <p:nvSpPr>
          <p:cNvPr id="163" name="Google Shape;163;p15"/>
          <p:cNvSpPr/>
          <p:nvPr>
            <p:ph idx="15" type="pic"/>
          </p:nvPr>
        </p:nvSpPr>
        <p:spPr>
          <a:xfrm>
            <a:off x="5873475" y="2073688"/>
            <a:ext cx="2463300" cy="1570200"/>
          </a:xfrm>
          <a:prstGeom prst="rect">
            <a:avLst/>
          </a:prstGeom>
          <a:noFill/>
          <a:ln>
            <a:no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display 3">
  <p:cSld name="CUSTOM_1_1_1">
    <p:spTree>
      <p:nvGrpSpPr>
        <p:cNvPr id="164" name="Shape 164"/>
        <p:cNvGrpSpPr/>
        <p:nvPr/>
      </p:nvGrpSpPr>
      <p:grpSpPr>
        <a:xfrm>
          <a:off x="0" y="0"/>
          <a:ext cx="0" cy="0"/>
          <a:chOff x="0" y="0"/>
          <a:chExt cx="0" cy="0"/>
        </a:xfrm>
      </p:grpSpPr>
      <p:sp>
        <p:nvSpPr>
          <p:cNvPr id="165" name="Google Shape;165;p16"/>
          <p:cNvSpPr txBox="1"/>
          <p:nvPr/>
        </p:nvSpPr>
        <p:spPr>
          <a:xfrm>
            <a:off x="8656458" y="4815950"/>
            <a:ext cx="336000" cy="183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sz="800">
                <a:latin typeface="Lato"/>
                <a:ea typeface="Lato"/>
                <a:cs typeface="Lato"/>
                <a:sym typeface="Lato"/>
              </a:rPr>
              <a:t>‹#›</a:t>
            </a:fld>
            <a:endParaRPr sz="800">
              <a:latin typeface="Lato"/>
              <a:ea typeface="Lato"/>
              <a:cs typeface="Lato"/>
              <a:sym typeface="Lato"/>
            </a:endParaRPr>
          </a:p>
        </p:txBody>
      </p:sp>
      <p:sp>
        <p:nvSpPr>
          <p:cNvPr id="166" name="Google Shape;166;p16"/>
          <p:cNvSpPr txBox="1"/>
          <p:nvPr>
            <p:ph type="title"/>
          </p:nvPr>
        </p:nvSpPr>
        <p:spPr>
          <a:xfrm>
            <a:off x="837250" y="457200"/>
            <a:ext cx="6885600" cy="387900"/>
          </a:xfrm>
          <a:prstGeom prst="rect">
            <a:avLst/>
          </a:prstGeom>
          <a:noFill/>
          <a:ln>
            <a:noFill/>
          </a:ln>
        </p:spPr>
        <p:txBody>
          <a:bodyPr anchorCtr="0" anchor="t" bIns="0" lIns="0" spcFirstLastPara="1" rIns="0" wrap="square" tIns="0">
            <a:spAutoFit/>
          </a:bodyPr>
          <a:lstStyle>
            <a:lvl1pPr lvl="0">
              <a:lnSpc>
                <a:spcPct val="90000"/>
              </a:lnSpc>
              <a:spcBef>
                <a:spcPts val="0"/>
              </a:spcBef>
              <a:spcAft>
                <a:spcPts val="0"/>
              </a:spcAft>
              <a:buNone/>
              <a:defRPr sz="2800">
                <a:solidFill>
                  <a:schemeClr val="lt1"/>
                </a:solidFill>
                <a:latin typeface="Playfair Display"/>
                <a:ea typeface="Playfair Display"/>
                <a:cs typeface="Playfair Display"/>
                <a:sym typeface="Playfair Display"/>
              </a:defRPr>
            </a:lvl1pPr>
            <a:lvl2pPr lvl="1">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2pPr>
            <a:lvl3pPr lvl="2">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3pPr>
            <a:lvl4pPr lvl="3">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4pPr>
            <a:lvl5pPr lvl="4">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5pPr>
            <a:lvl6pPr lvl="5">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6pPr>
            <a:lvl7pPr lvl="6">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7pPr>
            <a:lvl8pPr lvl="7">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8pPr>
            <a:lvl9pPr lvl="8">
              <a:lnSpc>
                <a:spcPct val="115000"/>
              </a:lnSpc>
              <a:spcBef>
                <a:spcPts val="0"/>
              </a:spcBef>
              <a:spcAft>
                <a:spcPts val="0"/>
              </a:spcAft>
              <a:buNone/>
              <a:defRPr sz="3000">
                <a:solidFill>
                  <a:schemeClr val="lt1"/>
                </a:solidFill>
                <a:latin typeface="Playfair Display"/>
                <a:ea typeface="Playfair Display"/>
                <a:cs typeface="Playfair Display"/>
                <a:sym typeface="Playfair Display"/>
              </a:defRPr>
            </a:lvl9pPr>
          </a:lstStyle>
          <a:p/>
        </p:txBody>
      </p:sp>
      <p:sp>
        <p:nvSpPr>
          <p:cNvPr id="167" name="Google Shape;167;p16"/>
          <p:cNvSpPr txBox="1"/>
          <p:nvPr>
            <p:ph idx="1" type="subTitle"/>
          </p:nvPr>
        </p:nvSpPr>
        <p:spPr>
          <a:xfrm>
            <a:off x="276075" y="520738"/>
            <a:ext cx="336000" cy="226500"/>
          </a:xfrm>
          <a:prstGeom prst="rect">
            <a:avLst/>
          </a:prstGeom>
        </p:spPr>
        <p:txBody>
          <a:bodyPr anchorCtr="0" anchor="ctr" bIns="0" lIns="0" spcFirstLastPara="1" rIns="0" wrap="square" tIns="0">
            <a:noAutofit/>
          </a:bodyPr>
          <a:lstStyle>
            <a:lvl1pPr lvl="0">
              <a:lnSpc>
                <a:spcPct val="115000"/>
              </a:lnSpc>
              <a:spcBef>
                <a:spcPts val="0"/>
              </a:spcBef>
              <a:spcAft>
                <a:spcPts val="0"/>
              </a:spcAft>
              <a:buNone/>
              <a:defRPr>
                <a:latin typeface="Playfair Display"/>
                <a:ea typeface="Playfair Display"/>
                <a:cs typeface="Playfair Display"/>
                <a:sym typeface="Playfair Display"/>
              </a:defRPr>
            </a:lvl1pPr>
            <a:lvl2pPr lvl="1">
              <a:lnSpc>
                <a:spcPct val="115000"/>
              </a:lnSpc>
              <a:spcBef>
                <a:spcPts val="0"/>
              </a:spcBef>
              <a:spcAft>
                <a:spcPts val="0"/>
              </a:spcAft>
              <a:buSzPts val="1400"/>
              <a:buFont typeface="Playfair Display"/>
              <a:buNone/>
              <a:defRPr>
                <a:latin typeface="Playfair Display"/>
                <a:ea typeface="Playfair Display"/>
                <a:cs typeface="Playfair Display"/>
                <a:sym typeface="Playfair Display"/>
              </a:defRPr>
            </a:lvl2pPr>
            <a:lvl3pPr lvl="2">
              <a:lnSpc>
                <a:spcPct val="115000"/>
              </a:lnSpc>
              <a:spcBef>
                <a:spcPts val="0"/>
              </a:spcBef>
              <a:spcAft>
                <a:spcPts val="0"/>
              </a:spcAft>
              <a:buSzPts val="1400"/>
              <a:buFont typeface="Playfair Display"/>
              <a:buNone/>
              <a:defRPr>
                <a:latin typeface="Playfair Display"/>
                <a:ea typeface="Playfair Display"/>
                <a:cs typeface="Playfair Display"/>
                <a:sym typeface="Playfair Display"/>
              </a:defRPr>
            </a:lvl3pPr>
            <a:lvl4pPr lvl="3">
              <a:lnSpc>
                <a:spcPct val="115000"/>
              </a:lnSpc>
              <a:spcBef>
                <a:spcPts val="0"/>
              </a:spcBef>
              <a:spcAft>
                <a:spcPts val="0"/>
              </a:spcAft>
              <a:buSzPts val="1400"/>
              <a:buFont typeface="Playfair Display"/>
              <a:buNone/>
              <a:defRPr>
                <a:latin typeface="Playfair Display"/>
                <a:ea typeface="Playfair Display"/>
                <a:cs typeface="Playfair Display"/>
                <a:sym typeface="Playfair Display"/>
              </a:defRPr>
            </a:lvl4pPr>
            <a:lvl5pPr lvl="4">
              <a:lnSpc>
                <a:spcPct val="115000"/>
              </a:lnSpc>
              <a:spcBef>
                <a:spcPts val="0"/>
              </a:spcBef>
              <a:spcAft>
                <a:spcPts val="0"/>
              </a:spcAft>
              <a:buSzPts val="1400"/>
              <a:buFont typeface="Playfair Display"/>
              <a:buNone/>
              <a:defRPr>
                <a:latin typeface="Playfair Display"/>
                <a:ea typeface="Playfair Display"/>
                <a:cs typeface="Playfair Display"/>
                <a:sym typeface="Playfair Display"/>
              </a:defRPr>
            </a:lvl5pPr>
            <a:lvl6pPr lvl="5">
              <a:lnSpc>
                <a:spcPct val="115000"/>
              </a:lnSpc>
              <a:spcBef>
                <a:spcPts val="0"/>
              </a:spcBef>
              <a:spcAft>
                <a:spcPts val="0"/>
              </a:spcAft>
              <a:buSzPts val="1400"/>
              <a:buFont typeface="Playfair Display"/>
              <a:buNone/>
              <a:defRPr>
                <a:latin typeface="Playfair Display"/>
                <a:ea typeface="Playfair Display"/>
                <a:cs typeface="Playfair Display"/>
                <a:sym typeface="Playfair Display"/>
              </a:defRPr>
            </a:lvl6pPr>
            <a:lvl7pPr lvl="6">
              <a:lnSpc>
                <a:spcPct val="115000"/>
              </a:lnSpc>
              <a:spcBef>
                <a:spcPts val="0"/>
              </a:spcBef>
              <a:spcAft>
                <a:spcPts val="0"/>
              </a:spcAft>
              <a:buSzPts val="1400"/>
              <a:buFont typeface="Playfair Display"/>
              <a:buNone/>
              <a:defRPr>
                <a:latin typeface="Playfair Display"/>
                <a:ea typeface="Playfair Display"/>
                <a:cs typeface="Playfair Display"/>
                <a:sym typeface="Playfair Display"/>
              </a:defRPr>
            </a:lvl7pPr>
            <a:lvl8pPr lvl="7">
              <a:lnSpc>
                <a:spcPct val="115000"/>
              </a:lnSpc>
              <a:spcBef>
                <a:spcPts val="0"/>
              </a:spcBef>
              <a:spcAft>
                <a:spcPts val="0"/>
              </a:spcAft>
              <a:buSzPts val="1400"/>
              <a:buFont typeface="Playfair Display"/>
              <a:buNone/>
              <a:defRPr>
                <a:latin typeface="Playfair Display"/>
                <a:ea typeface="Playfair Display"/>
                <a:cs typeface="Playfair Display"/>
                <a:sym typeface="Playfair Display"/>
              </a:defRPr>
            </a:lvl8pPr>
            <a:lvl9pPr lvl="8">
              <a:lnSpc>
                <a:spcPct val="115000"/>
              </a:lnSpc>
              <a:spcBef>
                <a:spcPts val="0"/>
              </a:spcBef>
              <a:spcAft>
                <a:spcPts val="0"/>
              </a:spcAft>
              <a:buSzPts val="1400"/>
              <a:buFont typeface="Playfair Display"/>
              <a:buNone/>
              <a:defRPr>
                <a:latin typeface="Playfair Display"/>
                <a:ea typeface="Playfair Display"/>
                <a:cs typeface="Playfair Display"/>
                <a:sym typeface="Playfair Display"/>
              </a:defRPr>
            </a:lvl9pPr>
          </a:lstStyle>
          <a:p/>
        </p:txBody>
      </p:sp>
      <p:sp>
        <p:nvSpPr>
          <p:cNvPr id="168" name="Google Shape;168;p16"/>
          <p:cNvSpPr txBox="1"/>
          <p:nvPr>
            <p:ph idx="2" type="subTitle"/>
          </p:nvPr>
        </p:nvSpPr>
        <p:spPr>
          <a:xfrm>
            <a:off x="276075" y="4815950"/>
            <a:ext cx="2010000" cy="1830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400"/>
              <a:buFont typeface="Lato"/>
              <a:buNone/>
              <a:defRPr sz="800"/>
            </a:lvl1pPr>
            <a:lvl2pPr lvl="1">
              <a:spcBef>
                <a:spcPts val="0"/>
              </a:spcBef>
              <a:spcAft>
                <a:spcPts val="0"/>
              </a:spcAft>
              <a:buClr>
                <a:schemeClr val="lt1"/>
              </a:buClr>
              <a:buSzPts val="1400"/>
              <a:buFont typeface="Lato"/>
              <a:buNone/>
              <a:defRPr/>
            </a:lvl2pPr>
            <a:lvl3pPr lvl="2">
              <a:spcBef>
                <a:spcPts val="0"/>
              </a:spcBef>
              <a:spcAft>
                <a:spcPts val="0"/>
              </a:spcAft>
              <a:buClr>
                <a:schemeClr val="lt1"/>
              </a:buClr>
              <a:buSzPts val="1400"/>
              <a:buFont typeface="Lato"/>
              <a:buNone/>
              <a:defRPr/>
            </a:lvl3pPr>
            <a:lvl4pPr lvl="3">
              <a:spcBef>
                <a:spcPts val="0"/>
              </a:spcBef>
              <a:spcAft>
                <a:spcPts val="0"/>
              </a:spcAft>
              <a:buClr>
                <a:schemeClr val="lt1"/>
              </a:buClr>
              <a:buSzPts val="1400"/>
              <a:buFont typeface="Lato"/>
              <a:buNone/>
              <a:defRPr/>
            </a:lvl4pPr>
            <a:lvl5pPr lvl="4">
              <a:spcBef>
                <a:spcPts val="0"/>
              </a:spcBef>
              <a:spcAft>
                <a:spcPts val="0"/>
              </a:spcAft>
              <a:buClr>
                <a:schemeClr val="lt1"/>
              </a:buClr>
              <a:buSzPts val="1400"/>
              <a:buFont typeface="Lato"/>
              <a:buNone/>
              <a:defRPr/>
            </a:lvl5pPr>
            <a:lvl6pPr lvl="5">
              <a:spcBef>
                <a:spcPts val="0"/>
              </a:spcBef>
              <a:spcAft>
                <a:spcPts val="0"/>
              </a:spcAft>
              <a:buClr>
                <a:schemeClr val="lt1"/>
              </a:buClr>
              <a:buSzPts val="1400"/>
              <a:buFont typeface="Lato"/>
              <a:buNone/>
              <a:defRPr/>
            </a:lvl6pPr>
            <a:lvl7pPr lvl="6">
              <a:spcBef>
                <a:spcPts val="0"/>
              </a:spcBef>
              <a:spcAft>
                <a:spcPts val="0"/>
              </a:spcAft>
              <a:buClr>
                <a:schemeClr val="lt1"/>
              </a:buClr>
              <a:buSzPts val="1400"/>
              <a:buFont typeface="Lato"/>
              <a:buNone/>
              <a:defRPr/>
            </a:lvl7pPr>
            <a:lvl8pPr lvl="7">
              <a:spcBef>
                <a:spcPts val="0"/>
              </a:spcBef>
              <a:spcAft>
                <a:spcPts val="0"/>
              </a:spcAft>
              <a:buClr>
                <a:schemeClr val="lt1"/>
              </a:buClr>
              <a:buSzPts val="1400"/>
              <a:buFont typeface="Lato"/>
              <a:buNone/>
              <a:defRPr/>
            </a:lvl8pPr>
            <a:lvl9pPr lvl="8">
              <a:spcBef>
                <a:spcPts val="0"/>
              </a:spcBef>
              <a:spcAft>
                <a:spcPts val="0"/>
              </a:spcAft>
              <a:buClr>
                <a:schemeClr val="lt1"/>
              </a:buClr>
              <a:buSzPts val="1400"/>
              <a:buFont typeface="Lato"/>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69" name="Shape 169"/>
        <p:cNvGrpSpPr/>
        <p:nvPr/>
      </p:nvGrpSpPr>
      <p:grpSpPr>
        <a:xfrm>
          <a:off x="0" y="0"/>
          <a:ext cx="0" cy="0"/>
          <a:chOff x="0" y="0"/>
          <a:chExt cx="0" cy="0"/>
        </a:xfrm>
      </p:grpSpPr>
      <p:sp>
        <p:nvSpPr>
          <p:cNvPr id="170" name="Google Shape;170;p17"/>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spcBef>
                <a:spcPts val="0"/>
              </a:spcBef>
              <a:spcAft>
                <a:spcPts val="0"/>
              </a:spcAft>
              <a:buSzPts val="5200"/>
              <a:buChar char="●"/>
              <a:defRPr sz="5200"/>
            </a:lvl1pPr>
            <a:lvl2pPr lvl="1" algn="ctr">
              <a:spcBef>
                <a:spcPts val="0"/>
              </a:spcBef>
              <a:spcAft>
                <a:spcPts val="0"/>
              </a:spcAft>
              <a:buSzPts val="5200"/>
              <a:buChar char="○"/>
              <a:defRPr sz="5200"/>
            </a:lvl2pPr>
            <a:lvl3pPr lvl="2" algn="ctr">
              <a:spcBef>
                <a:spcPts val="0"/>
              </a:spcBef>
              <a:spcAft>
                <a:spcPts val="0"/>
              </a:spcAft>
              <a:buSzPts val="5200"/>
              <a:buChar char="■"/>
              <a:defRPr sz="5200"/>
            </a:lvl3pPr>
            <a:lvl4pPr lvl="3" algn="ctr">
              <a:spcBef>
                <a:spcPts val="0"/>
              </a:spcBef>
              <a:spcAft>
                <a:spcPts val="0"/>
              </a:spcAft>
              <a:buSzPts val="5200"/>
              <a:buChar char="●"/>
              <a:defRPr sz="5200"/>
            </a:lvl4pPr>
            <a:lvl5pPr lvl="4" algn="ctr">
              <a:spcBef>
                <a:spcPts val="0"/>
              </a:spcBef>
              <a:spcAft>
                <a:spcPts val="0"/>
              </a:spcAft>
              <a:buSzPts val="5200"/>
              <a:buChar char="○"/>
              <a:defRPr sz="5200"/>
            </a:lvl5pPr>
            <a:lvl6pPr lvl="5" algn="ctr">
              <a:spcBef>
                <a:spcPts val="0"/>
              </a:spcBef>
              <a:spcAft>
                <a:spcPts val="0"/>
              </a:spcAft>
              <a:buSzPts val="5200"/>
              <a:buChar char="■"/>
              <a:defRPr sz="5200"/>
            </a:lvl6pPr>
            <a:lvl7pPr lvl="6" algn="ctr">
              <a:spcBef>
                <a:spcPts val="0"/>
              </a:spcBef>
              <a:spcAft>
                <a:spcPts val="0"/>
              </a:spcAft>
              <a:buSzPts val="5200"/>
              <a:buChar char="●"/>
              <a:defRPr sz="5200"/>
            </a:lvl7pPr>
            <a:lvl8pPr lvl="7" algn="ctr">
              <a:spcBef>
                <a:spcPts val="0"/>
              </a:spcBef>
              <a:spcAft>
                <a:spcPts val="0"/>
              </a:spcAft>
              <a:buSzPts val="5200"/>
              <a:buChar char="○"/>
              <a:defRPr sz="5200"/>
            </a:lvl8pPr>
            <a:lvl9pPr lvl="8" algn="ctr">
              <a:spcBef>
                <a:spcPts val="0"/>
              </a:spcBef>
              <a:spcAft>
                <a:spcPts val="0"/>
              </a:spcAft>
              <a:buSzPts val="5200"/>
              <a:buChar char="■"/>
              <a:defRPr sz="5200"/>
            </a:lvl9pPr>
          </a:lstStyle>
          <a:p/>
        </p:txBody>
      </p:sp>
      <p:sp>
        <p:nvSpPr>
          <p:cNvPr id="171" name="Google Shape;171;p17"/>
          <p:cNvSpPr txBox="1"/>
          <p:nvPr>
            <p:ph idx="1" type="subTitle"/>
          </p:nvPr>
        </p:nvSpPr>
        <p:spPr>
          <a:xfrm>
            <a:off x="311700" y="2834125"/>
            <a:ext cx="8520600" cy="792600"/>
          </a:xfrm>
          <a:prstGeom prst="rect">
            <a:avLst/>
          </a:prstGeom>
        </p:spPr>
        <p:txBody>
          <a:bodyPr anchorCtr="0" anchor="t" bIns="91425" lIns="0" spcFirstLastPara="1" rIns="91425" wrap="square" tIns="91425">
            <a:no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172" name="Shape 172"/>
        <p:cNvGrpSpPr/>
        <p:nvPr/>
      </p:nvGrpSpPr>
      <p:grpSpPr>
        <a:xfrm>
          <a:off x="0" y="0"/>
          <a:ext cx="0" cy="0"/>
          <a:chOff x="0" y="0"/>
          <a:chExt cx="0" cy="0"/>
        </a:xfrm>
      </p:grpSpPr>
      <p:sp>
        <p:nvSpPr>
          <p:cNvPr id="173" name="Google Shape;173;p18"/>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SzPts val="3600"/>
              <a:buChar char="●"/>
              <a:defRPr sz="3600"/>
            </a:lvl1pPr>
            <a:lvl2pPr lvl="1" algn="ctr">
              <a:spcBef>
                <a:spcPts val="0"/>
              </a:spcBef>
              <a:spcAft>
                <a:spcPts val="0"/>
              </a:spcAft>
              <a:buSzPts val="3600"/>
              <a:buChar char="○"/>
              <a:defRPr sz="3600"/>
            </a:lvl2pPr>
            <a:lvl3pPr lvl="2" algn="ctr">
              <a:spcBef>
                <a:spcPts val="0"/>
              </a:spcBef>
              <a:spcAft>
                <a:spcPts val="0"/>
              </a:spcAft>
              <a:buSzPts val="3600"/>
              <a:buChar char="■"/>
              <a:defRPr sz="3600"/>
            </a:lvl3pPr>
            <a:lvl4pPr lvl="3" algn="ctr">
              <a:spcBef>
                <a:spcPts val="0"/>
              </a:spcBef>
              <a:spcAft>
                <a:spcPts val="0"/>
              </a:spcAft>
              <a:buSzPts val="3600"/>
              <a:buChar char="●"/>
              <a:defRPr sz="3600"/>
            </a:lvl4pPr>
            <a:lvl5pPr lvl="4" algn="ctr">
              <a:spcBef>
                <a:spcPts val="0"/>
              </a:spcBef>
              <a:spcAft>
                <a:spcPts val="0"/>
              </a:spcAft>
              <a:buSzPts val="3600"/>
              <a:buChar char="○"/>
              <a:defRPr sz="3600"/>
            </a:lvl5pPr>
            <a:lvl6pPr lvl="5" algn="ctr">
              <a:spcBef>
                <a:spcPts val="0"/>
              </a:spcBef>
              <a:spcAft>
                <a:spcPts val="0"/>
              </a:spcAft>
              <a:buSzPts val="3600"/>
              <a:buChar char="■"/>
              <a:defRPr sz="3600"/>
            </a:lvl6pPr>
            <a:lvl7pPr lvl="6" algn="ctr">
              <a:spcBef>
                <a:spcPts val="0"/>
              </a:spcBef>
              <a:spcAft>
                <a:spcPts val="0"/>
              </a:spcAft>
              <a:buSzPts val="3600"/>
              <a:buChar char="●"/>
              <a:defRPr sz="3600"/>
            </a:lvl7pPr>
            <a:lvl8pPr lvl="7" algn="ctr">
              <a:spcBef>
                <a:spcPts val="0"/>
              </a:spcBef>
              <a:spcAft>
                <a:spcPts val="0"/>
              </a:spcAft>
              <a:buSzPts val="3600"/>
              <a:buChar char="○"/>
              <a:defRPr sz="3600"/>
            </a:lvl8pPr>
            <a:lvl9pPr lvl="8" algn="ctr">
              <a:spcBef>
                <a:spcPts val="0"/>
              </a:spcBef>
              <a:spcAft>
                <a:spcPts val="0"/>
              </a:spcAft>
              <a:buSzPts val="3600"/>
              <a:buChar char="■"/>
              <a:defRPr sz="3600"/>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 and body">
    <p:spTree>
      <p:nvGrpSpPr>
        <p:cNvPr id="174" name="Shape 174"/>
        <p:cNvGrpSpPr/>
        <p:nvPr/>
      </p:nvGrpSpPr>
      <p:grpSpPr>
        <a:xfrm>
          <a:off x="0" y="0"/>
          <a:ext cx="0" cy="0"/>
          <a:chOff x="0" y="0"/>
          <a:chExt cx="0" cy="0"/>
        </a:xfrm>
      </p:grpSpPr>
      <p:sp>
        <p:nvSpPr>
          <p:cNvPr id="175" name="Google Shape;175;p19"/>
          <p:cNvSpPr txBox="1"/>
          <p:nvPr>
            <p:ph type="title"/>
          </p:nvPr>
        </p:nvSpPr>
        <p:spPr>
          <a:xfrm>
            <a:off x="311700" y="445025"/>
            <a:ext cx="8520600" cy="5727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176" name="Google Shape;176;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 and two columns">
    <p:spTree>
      <p:nvGrpSpPr>
        <p:cNvPr id="177" name="Shape 177"/>
        <p:cNvGrpSpPr/>
        <p:nvPr/>
      </p:nvGrpSpPr>
      <p:grpSpPr>
        <a:xfrm>
          <a:off x="0" y="0"/>
          <a:ext cx="0" cy="0"/>
          <a:chOff x="0" y="0"/>
          <a:chExt cx="0" cy="0"/>
        </a:xfrm>
      </p:grpSpPr>
      <p:sp>
        <p:nvSpPr>
          <p:cNvPr id="178" name="Google Shape;178;p20"/>
          <p:cNvSpPr txBox="1"/>
          <p:nvPr>
            <p:ph type="title"/>
          </p:nvPr>
        </p:nvSpPr>
        <p:spPr>
          <a:xfrm>
            <a:off x="311700" y="445025"/>
            <a:ext cx="8520600" cy="5727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179" name="Google Shape;179;p20"/>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80" name="Google Shape;180;p20"/>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181" name="Shape 181"/>
        <p:cNvGrpSpPr/>
        <p:nvPr/>
      </p:nvGrpSpPr>
      <p:grpSpPr>
        <a:xfrm>
          <a:off x="0" y="0"/>
          <a:ext cx="0" cy="0"/>
          <a:chOff x="0" y="0"/>
          <a:chExt cx="0" cy="0"/>
        </a:xfrm>
      </p:grpSpPr>
      <p:sp>
        <p:nvSpPr>
          <p:cNvPr id="182" name="Google Shape;182;p21"/>
          <p:cNvSpPr txBox="1"/>
          <p:nvPr>
            <p:ph type="title"/>
          </p:nvPr>
        </p:nvSpPr>
        <p:spPr>
          <a:xfrm>
            <a:off x="311700" y="445025"/>
            <a:ext cx="8520600" cy="5727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183" name="Shape 183"/>
        <p:cNvGrpSpPr/>
        <p:nvPr/>
      </p:nvGrpSpPr>
      <p:grpSpPr>
        <a:xfrm>
          <a:off x="0" y="0"/>
          <a:ext cx="0" cy="0"/>
          <a:chOff x="0" y="0"/>
          <a:chExt cx="0" cy="0"/>
        </a:xfrm>
      </p:grpSpPr>
      <p:sp>
        <p:nvSpPr>
          <p:cNvPr id="184" name="Google Shape;184;p22"/>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SzPts val="2400"/>
              <a:buChar char="●"/>
              <a:defRPr sz="2400"/>
            </a:lvl1pPr>
            <a:lvl2pPr lvl="1">
              <a:spcBef>
                <a:spcPts val="0"/>
              </a:spcBef>
              <a:spcAft>
                <a:spcPts val="0"/>
              </a:spcAft>
              <a:buSzPts val="2400"/>
              <a:buChar char="○"/>
              <a:defRPr sz="2400"/>
            </a:lvl2pPr>
            <a:lvl3pPr lvl="2">
              <a:spcBef>
                <a:spcPts val="0"/>
              </a:spcBef>
              <a:spcAft>
                <a:spcPts val="0"/>
              </a:spcAft>
              <a:buSzPts val="2400"/>
              <a:buChar char="■"/>
              <a:defRPr sz="2400"/>
            </a:lvl3pPr>
            <a:lvl4pPr lvl="3">
              <a:spcBef>
                <a:spcPts val="0"/>
              </a:spcBef>
              <a:spcAft>
                <a:spcPts val="0"/>
              </a:spcAft>
              <a:buSzPts val="2400"/>
              <a:buChar char="●"/>
              <a:defRPr sz="2400"/>
            </a:lvl4pPr>
            <a:lvl5pPr lvl="4">
              <a:spcBef>
                <a:spcPts val="0"/>
              </a:spcBef>
              <a:spcAft>
                <a:spcPts val="0"/>
              </a:spcAft>
              <a:buSzPts val="2400"/>
              <a:buChar char="○"/>
              <a:defRPr sz="2400"/>
            </a:lvl5pPr>
            <a:lvl6pPr lvl="5">
              <a:spcBef>
                <a:spcPts val="0"/>
              </a:spcBef>
              <a:spcAft>
                <a:spcPts val="0"/>
              </a:spcAft>
              <a:buSzPts val="2400"/>
              <a:buChar char="■"/>
              <a:defRPr sz="2400"/>
            </a:lvl6pPr>
            <a:lvl7pPr lvl="6">
              <a:spcBef>
                <a:spcPts val="0"/>
              </a:spcBef>
              <a:spcAft>
                <a:spcPts val="0"/>
              </a:spcAft>
              <a:buSzPts val="2400"/>
              <a:buChar char="●"/>
              <a:defRPr sz="2400"/>
            </a:lvl7pPr>
            <a:lvl8pPr lvl="7">
              <a:spcBef>
                <a:spcPts val="0"/>
              </a:spcBef>
              <a:spcAft>
                <a:spcPts val="0"/>
              </a:spcAft>
              <a:buSzPts val="2400"/>
              <a:buChar char="○"/>
              <a:defRPr sz="2400"/>
            </a:lvl8pPr>
            <a:lvl9pPr lvl="8">
              <a:spcBef>
                <a:spcPts val="0"/>
              </a:spcBef>
              <a:spcAft>
                <a:spcPts val="0"/>
              </a:spcAft>
              <a:buSzPts val="2400"/>
              <a:buChar char="■"/>
              <a:defRPr sz="2400"/>
            </a:lvl9pPr>
          </a:lstStyle>
          <a:p/>
        </p:txBody>
      </p:sp>
      <p:sp>
        <p:nvSpPr>
          <p:cNvPr id="185" name="Google Shape;185;p22"/>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186" name="Shape 186"/>
        <p:cNvGrpSpPr/>
        <p:nvPr/>
      </p:nvGrpSpPr>
      <p:grpSpPr>
        <a:xfrm>
          <a:off x="0" y="0"/>
          <a:ext cx="0" cy="0"/>
          <a:chOff x="0" y="0"/>
          <a:chExt cx="0" cy="0"/>
        </a:xfrm>
      </p:grpSpPr>
      <p:sp>
        <p:nvSpPr>
          <p:cNvPr id="187" name="Google Shape;187;p23"/>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SzPts val="4800"/>
              <a:buChar char="●"/>
              <a:defRPr sz="4800"/>
            </a:lvl1pPr>
            <a:lvl2pPr lvl="1">
              <a:spcBef>
                <a:spcPts val="0"/>
              </a:spcBef>
              <a:spcAft>
                <a:spcPts val="0"/>
              </a:spcAft>
              <a:buSzPts val="4800"/>
              <a:buChar char="○"/>
              <a:defRPr sz="4800"/>
            </a:lvl2pPr>
            <a:lvl3pPr lvl="2">
              <a:spcBef>
                <a:spcPts val="0"/>
              </a:spcBef>
              <a:spcAft>
                <a:spcPts val="0"/>
              </a:spcAft>
              <a:buSzPts val="4800"/>
              <a:buChar char="■"/>
              <a:defRPr sz="4800"/>
            </a:lvl3pPr>
            <a:lvl4pPr lvl="3">
              <a:spcBef>
                <a:spcPts val="0"/>
              </a:spcBef>
              <a:spcAft>
                <a:spcPts val="0"/>
              </a:spcAft>
              <a:buSzPts val="4800"/>
              <a:buChar char="●"/>
              <a:defRPr sz="4800"/>
            </a:lvl4pPr>
            <a:lvl5pPr lvl="4">
              <a:spcBef>
                <a:spcPts val="0"/>
              </a:spcBef>
              <a:spcAft>
                <a:spcPts val="0"/>
              </a:spcAft>
              <a:buSzPts val="4800"/>
              <a:buChar char="○"/>
              <a:defRPr sz="4800"/>
            </a:lvl5pPr>
            <a:lvl6pPr lvl="5">
              <a:spcBef>
                <a:spcPts val="0"/>
              </a:spcBef>
              <a:spcAft>
                <a:spcPts val="0"/>
              </a:spcAft>
              <a:buSzPts val="4800"/>
              <a:buChar char="■"/>
              <a:defRPr sz="4800"/>
            </a:lvl6pPr>
            <a:lvl7pPr lvl="6">
              <a:spcBef>
                <a:spcPts val="0"/>
              </a:spcBef>
              <a:spcAft>
                <a:spcPts val="0"/>
              </a:spcAft>
              <a:buSzPts val="4800"/>
              <a:buChar char="●"/>
              <a:defRPr sz="4800"/>
            </a:lvl7pPr>
            <a:lvl8pPr lvl="7">
              <a:spcBef>
                <a:spcPts val="0"/>
              </a:spcBef>
              <a:spcAft>
                <a:spcPts val="0"/>
              </a:spcAft>
              <a:buSzPts val="4800"/>
              <a:buChar char="○"/>
              <a:defRPr sz="4800"/>
            </a:lvl8pPr>
            <a:lvl9pPr lvl="8">
              <a:spcBef>
                <a:spcPts val="0"/>
              </a:spcBef>
              <a:spcAft>
                <a:spcPts val="0"/>
              </a:spcAft>
              <a:buSzPts val="4800"/>
              <a:buChar char="■"/>
              <a:defRPr sz="4800"/>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188" name="Shape 188"/>
        <p:cNvGrpSpPr/>
        <p:nvPr/>
      </p:nvGrpSpPr>
      <p:grpSpPr>
        <a:xfrm>
          <a:off x="0" y="0"/>
          <a:ext cx="0" cy="0"/>
          <a:chOff x="0" y="0"/>
          <a:chExt cx="0" cy="0"/>
        </a:xfrm>
      </p:grpSpPr>
      <p:sp>
        <p:nvSpPr>
          <p:cNvPr id="189" name="Google Shape;189;p24"/>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Autofit/>
          </a:bodyPr>
          <a:lstStyle>
            <a:lvl1pPr lvl="0" algn="ctr">
              <a:spcBef>
                <a:spcPts val="0"/>
              </a:spcBef>
              <a:spcAft>
                <a:spcPts val="0"/>
              </a:spcAft>
              <a:buSzPts val="4200"/>
              <a:buChar char="●"/>
              <a:defRPr sz="4200"/>
            </a:lvl1pPr>
            <a:lvl2pPr lvl="1" algn="ctr">
              <a:spcBef>
                <a:spcPts val="0"/>
              </a:spcBef>
              <a:spcAft>
                <a:spcPts val="0"/>
              </a:spcAft>
              <a:buSzPts val="4200"/>
              <a:buChar char="○"/>
              <a:defRPr sz="4200"/>
            </a:lvl2pPr>
            <a:lvl3pPr lvl="2" algn="ctr">
              <a:spcBef>
                <a:spcPts val="0"/>
              </a:spcBef>
              <a:spcAft>
                <a:spcPts val="0"/>
              </a:spcAft>
              <a:buSzPts val="4200"/>
              <a:buChar char="■"/>
              <a:defRPr sz="4200"/>
            </a:lvl3pPr>
            <a:lvl4pPr lvl="3" algn="ctr">
              <a:spcBef>
                <a:spcPts val="0"/>
              </a:spcBef>
              <a:spcAft>
                <a:spcPts val="0"/>
              </a:spcAft>
              <a:buSzPts val="4200"/>
              <a:buChar char="●"/>
              <a:defRPr sz="4200"/>
            </a:lvl4pPr>
            <a:lvl5pPr lvl="4" algn="ctr">
              <a:spcBef>
                <a:spcPts val="0"/>
              </a:spcBef>
              <a:spcAft>
                <a:spcPts val="0"/>
              </a:spcAft>
              <a:buSzPts val="4200"/>
              <a:buChar char="○"/>
              <a:defRPr sz="4200"/>
            </a:lvl5pPr>
            <a:lvl6pPr lvl="5" algn="ctr">
              <a:spcBef>
                <a:spcPts val="0"/>
              </a:spcBef>
              <a:spcAft>
                <a:spcPts val="0"/>
              </a:spcAft>
              <a:buSzPts val="4200"/>
              <a:buChar char="■"/>
              <a:defRPr sz="4200"/>
            </a:lvl6pPr>
            <a:lvl7pPr lvl="6" algn="ctr">
              <a:spcBef>
                <a:spcPts val="0"/>
              </a:spcBef>
              <a:spcAft>
                <a:spcPts val="0"/>
              </a:spcAft>
              <a:buSzPts val="4200"/>
              <a:buChar char="●"/>
              <a:defRPr sz="4200"/>
            </a:lvl7pPr>
            <a:lvl8pPr lvl="7" algn="ctr">
              <a:spcBef>
                <a:spcPts val="0"/>
              </a:spcBef>
              <a:spcAft>
                <a:spcPts val="0"/>
              </a:spcAft>
              <a:buSzPts val="4200"/>
              <a:buChar char="○"/>
              <a:defRPr sz="4200"/>
            </a:lvl8pPr>
            <a:lvl9pPr lvl="8" algn="ctr">
              <a:spcBef>
                <a:spcPts val="0"/>
              </a:spcBef>
              <a:spcAft>
                <a:spcPts val="0"/>
              </a:spcAft>
              <a:buSzPts val="4200"/>
              <a:buChar char="■"/>
              <a:defRPr sz="4200"/>
            </a:lvl9pPr>
          </a:lstStyle>
          <a:p/>
        </p:txBody>
      </p:sp>
      <p:sp>
        <p:nvSpPr>
          <p:cNvPr id="190" name="Google Shape;190;p24"/>
          <p:cNvSpPr txBox="1"/>
          <p:nvPr>
            <p:ph idx="1" type="subTitle"/>
          </p:nvPr>
        </p:nvSpPr>
        <p:spPr>
          <a:xfrm>
            <a:off x="265500" y="2803075"/>
            <a:ext cx="4045200" cy="1235100"/>
          </a:xfrm>
          <a:prstGeom prst="rect">
            <a:avLst/>
          </a:prstGeom>
        </p:spPr>
        <p:txBody>
          <a:bodyPr anchorCtr="0" anchor="t" bIns="91425" lIns="0" spcFirstLastPara="1" rIns="91425" wrap="square" tIns="91425">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sp>
        <p:nvSpPr>
          <p:cNvPr id="191" name="Google Shape;191;p24"/>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192" name="Shape 192"/>
        <p:cNvGrpSpPr/>
        <p:nvPr/>
      </p:nvGrpSpPr>
      <p:grpSpPr>
        <a:xfrm>
          <a:off x="0" y="0"/>
          <a:ext cx="0" cy="0"/>
          <a:chOff x="0" y="0"/>
          <a:chExt cx="0" cy="0"/>
        </a:xfrm>
      </p:grpSpPr>
      <p:sp>
        <p:nvSpPr>
          <p:cNvPr id="193" name="Google Shape;193;p2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200"/>
              <a:buNone/>
              <a:defRPr/>
            </a:lvl1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194" name="Shape 194"/>
        <p:cNvGrpSpPr/>
        <p:nvPr/>
      </p:nvGrpSpPr>
      <p:grpSpPr>
        <a:xfrm>
          <a:off x="0" y="0"/>
          <a:ext cx="0" cy="0"/>
          <a:chOff x="0" y="0"/>
          <a:chExt cx="0" cy="0"/>
        </a:xfrm>
      </p:grpSpPr>
      <p:sp>
        <p:nvSpPr>
          <p:cNvPr id="195" name="Google Shape;195;p26"/>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Autofit/>
          </a:bodyPr>
          <a:lstStyle>
            <a:lvl1pPr lvl="0" algn="ctr">
              <a:spcBef>
                <a:spcPts val="0"/>
              </a:spcBef>
              <a:spcAft>
                <a:spcPts val="0"/>
              </a:spcAft>
              <a:buSzPts val="12000"/>
              <a:buChar char="●"/>
              <a:defRPr sz="12000"/>
            </a:lvl1pPr>
            <a:lvl2pPr lvl="1" algn="ctr">
              <a:spcBef>
                <a:spcPts val="0"/>
              </a:spcBef>
              <a:spcAft>
                <a:spcPts val="0"/>
              </a:spcAft>
              <a:buSzPts val="12000"/>
              <a:buChar char="○"/>
              <a:defRPr sz="12000"/>
            </a:lvl2pPr>
            <a:lvl3pPr lvl="2" algn="ctr">
              <a:spcBef>
                <a:spcPts val="0"/>
              </a:spcBef>
              <a:spcAft>
                <a:spcPts val="0"/>
              </a:spcAft>
              <a:buSzPts val="12000"/>
              <a:buChar char="■"/>
              <a:defRPr sz="12000"/>
            </a:lvl3pPr>
            <a:lvl4pPr lvl="3" algn="ctr">
              <a:spcBef>
                <a:spcPts val="0"/>
              </a:spcBef>
              <a:spcAft>
                <a:spcPts val="0"/>
              </a:spcAft>
              <a:buSzPts val="12000"/>
              <a:buChar char="●"/>
              <a:defRPr sz="12000"/>
            </a:lvl4pPr>
            <a:lvl5pPr lvl="4" algn="ctr">
              <a:spcBef>
                <a:spcPts val="0"/>
              </a:spcBef>
              <a:spcAft>
                <a:spcPts val="0"/>
              </a:spcAft>
              <a:buSzPts val="12000"/>
              <a:buChar char="○"/>
              <a:defRPr sz="12000"/>
            </a:lvl5pPr>
            <a:lvl6pPr lvl="5" algn="ctr">
              <a:spcBef>
                <a:spcPts val="0"/>
              </a:spcBef>
              <a:spcAft>
                <a:spcPts val="0"/>
              </a:spcAft>
              <a:buSzPts val="12000"/>
              <a:buChar char="■"/>
              <a:defRPr sz="12000"/>
            </a:lvl6pPr>
            <a:lvl7pPr lvl="6" algn="ctr">
              <a:spcBef>
                <a:spcPts val="0"/>
              </a:spcBef>
              <a:spcAft>
                <a:spcPts val="0"/>
              </a:spcAft>
              <a:buSzPts val="12000"/>
              <a:buChar char="●"/>
              <a:defRPr sz="12000"/>
            </a:lvl7pPr>
            <a:lvl8pPr lvl="7" algn="ctr">
              <a:spcBef>
                <a:spcPts val="0"/>
              </a:spcBef>
              <a:spcAft>
                <a:spcPts val="0"/>
              </a:spcAft>
              <a:buSzPts val="12000"/>
              <a:buChar char="○"/>
              <a:defRPr sz="12000"/>
            </a:lvl8pPr>
            <a:lvl9pPr lvl="8" algn="ctr">
              <a:spcBef>
                <a:spcPts val="0"/>
              </a:spcBef>
              <a:spcAft>
                <a:spcPts val="0"/>
              </a:spcAft>
              <a:buSzPts val="12000"/>
              <a:buChar char="■"/>
              <a:defRPr sz="12000"/>
            </a:lvl9pPr>
          </a:lstStyle>
          <a:p>
            <a:r>
              <a:t>xx%</a:t>
            </a:r>
          </a:p>
        </p:txBody>
      </p:sp>
      <p:sp>
        <p:nvSpPr>
          <p:cNvPr id="196" name="Google Shape;196;p26"/>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04800" lvl="0" marL="457200" algn="ctr">
              <a:spcBef>
                <a:spcPts val="0"/>
              </a:spcBef>
              <a:spcAft>
                <a:spcPts val="0"/>
              </a:spcAft>
              <a:buSzPts val="1200"/>
              <a:buChar char="●"/>
              <a:defRPr/>
            </a:lvl1pPr>
            <a:lvl2pPr indent="-304800" lvl="1" marL="914400" algn="ctr">
              <a:spcBef>
                <a:spcPts val="0"/>
              </a:spcBef>
              <a:spcAft>
                <a:spcPts val="0"/>
              </a:spcAft>
              <a:buSzPts val="1200"/>
              <a:buChar char="○"/>
              <a:defRPr/>
            </a:lvl2pPr>
            <a:lvl3pPr indent="-304800" lvl="2" marL="1371600" algn="ctr">
              <a:spcBef>
                <a:spcPts val="0"/>
              </a:spcBef>
              <a:spcAft>
                <a:spcPts val="0"/>
              </a:spcAft>
              <a:buSzPts val="1200"/>
              <a:buChar char="■"/>
              <a:defRPr/>
            </a:lvl3pPr>
            <a:lvl4pPr indent="-304800" lvl="3" marL="1828800" algn="ctr">
              <a:spcBef>
                <a:spcPts val="0"/>
              </a:spcBef>
              <a:spcAft>
                <a:spcPts val="0"/>
              </a:spcAft>
              <a:buSzPts val="1200"/>
              <a:buChar char="●"/>
              <a:defRPr/>
            </a:lvl4pPr>
            <a:lvl5pPr indent="-304800" lvl="4" marL="2286000" algn="ctr">
              <a:spcBef>
                <a:spcPts val="0"/>
              </a:spcBef>
              <a:spcAft>
                <a:spcPts val="0"/>
              </a:spcAft>
              <a:buSzPts val="1200"/>
              <a:buChar char="○"/>
              <a:defRPr/>
            </a:lvl5pPr>
            <a:lvl6pPr indent="-304800" lvl="5" marL="2743200" algn="ctr">
              <a:spcBef>
                <a:spcPts val="0"/>
              </a:spcBef>
              <a:spcAft>
                <a:spcPts val="0"/>
              </a:spcAft>
              <a:buSzPts val="1200"/>
              <a:buChar char="■"/>
              <a:defRPr/>
            </a:lvl6pPr>
            <a:lvl7pPr indent="-304800" lvl="6" marL="3200400" algn="ctr">
              <a:spcBef>
                <a:spcPts val="0"/>
              </a:spcBef>
              <a:spcAft>
                <a:spcPts val="0"/>
              </a:spcAft>
              <a:buSzPts val="1200"/>
              <a:buChar char="●"/>
              <a:defRPr/>
            </a:lvl7pPr>
            <a:lvl8pPr indent="-304800" lvl="7" marL="3657600" algn="ctr">
              <a:spcBef>
                <a:spcPts val="0"/>
              </a:spcBef>
              <a:spcAft>
                <a:spcPts val="0"/>
              </a:spcAft>
              <a:buSzPts val="1200"/>
              <a:buChar char="○"/>
              <a:defRPr/>
            </a:lvl8pPr>
            <a:lvl9pPr indent="-304800" lvl="8" marL="4114800" algn="ctr">
              <a:spcBef>
                <a:spcPts val="0"/>
              </a:spcBef>
              <a:spcAft>
                <a:spcPts val="0"/>
              </a:spcAft>
              <a:buSzPts val="1200"/>
              <a:buChar char="■"/>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197" name="Shape 197"/>
        <p:cNvGrpSpPr/>
        <p:nvPr/>
      </p:nvGrpSpPr>
      <p:grpSpPr>
        <a:xfrm>
          <a:off x="0" y="0"/>
          <a:ext cx="0" cy="0"/>
          <a:chOff x="0" y="0"/>
          <a:chExt cx="0" cy="0"/>
        </a:xfrm>
      </p:grpSpPr>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198" name="Shape 198"/>
        <p:cNvGrpSpPr/>
        <p:nvPr/>
      </p:nvGrpSpPr>
      <p:grpSpPr>
        <a:xfrm>
          <a:off x="0" y="0"/>
          <a:ext cx="0" cy="0"/>
          <a:chOff x="0" y="0"/>
          <a:chExt cx="0" cy="0"/>
        </a:xfrm>
      </p:grpSpPr>
      <p:sp>
        <p:nvSpPr>
          <p:cNvPr id="199" name="Google Shape;199;p28"/>
          <p:cNvSpPr txBox="1"/>
          <p:nvPr>
            <p:ph type="title"/>
          </p:nvPr>
        </p:nvSpPr>
        <p:spPr>
          <a:xfrm>
            <a:off x="677325" y="1832775"/>
            <a:ext cx="3217200" cy="14841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0" name="Google Shape;200;p28"/>
          <p:cNvSpPr txBox="1"/>
          <p:nvPr>
            <p:ph idx="1" type="subTitle"/>
          </p:nvPr>
        </p:nvSpPr>
        <p:spPr>
          <a:xfrm>
            <a:off x="4406650" y="393750"/>
            <a:ext cx="4409700" cy="542700"/>
          </a:xfrm>
          <a:prstGeom prst="rect">
            <a:avLst/>
          </a:prstGeom>
        </p:spPr>
        <p:txBody>
          <a:bodyPr anchorCtr="0" anchor="t" bIns="91425" lIns="0"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01" name="Google Shape;201;p28"/>
          <p:cNvSpPr txBox="1"/>
          <p:nvPr>
            <p:ph idx="2" type="subTitle"/>
          </p:nvPr>
        </p:nvSpPr>
        <p:spPr>
          <a:xfrm>
            <a:off x="4406650" y="1151705"/>
            <a:ext cx="4409700" cy="542700"/>
          </a:xfrm>
          <a:prstGeom prst="rect">
            <a:avLst/>
          </a:prstGeom>
        </p:spPr>
        <p:txBody>
          <a:bodyPr anchorCtr="0" anchor="t" bIns="91425" lIns="0"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02" name="Google Shape;202;p28"/>
          <p:cNvSpPr txBox="1"/>
          <p:nvPr>
            <p:ph idx="3" type="subTitle"/>
          </p:nvPr>
        </p:nvSpPr>
        <p:spPr>
          <a:xfrm>
            <a:off x="4406650" y="3425570"/>
            <a:ext cx="4409700" cy="542700"/>
          </a:xfrm>
          <a:prstGeom prst="rect">
            <a:avLst/>
          </a:prstGeom>
        </p:spPr>
        <p:txBody>
          <a:bodyPr anchorCtr="0" anchor="t" bIns="91425" lIns="0"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03" name="Google Shape;203;p28"/>
          <p:cNvSpPr txBox="1"/>
          <p:nvPr>
            <p:ph idx="4" type="subTitle"/>
          </p:nvPr>
        </p:nvSpPr>
        <p:spPr>
          <a:xfrm>
            <a:off x="4406650" y="1909660"/>
            <a:ext cx="4409700" cy="542700"/>
          </a:xfrm>
          <a:prstGeom prst="rect">
            <a:avLst/>
          </a:prstGeom>
        </p:spPr>
        <p:txBody>
          <a:bodyPr anchorCtr="0" anchor="t" bIns="91425" lIns="0"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04" name="Google Shape;204;p28"/>
          <p:cNvSpPr txBox="1"/>
          <p:nvPr>
            <p:ph idx="5" type="subTitle"/>
          </p:nvPr>
        </p:nvSpPr>
        <p:spPr>
          <a:xfrm>
            <a:off x="4406650" y="4183525"/>
            <a:ext cx="4409700" cy="542700"/>
          </a:xfrm>
          <a:prstGeom prst="rect">
            <a:avLst/>
          </a:prstGeom>
        </p:spPr>
        <p:txBody>
          <a:bodyPr anchorCtr="0" anchor="t" bIns="91425" lIns="0"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05" name="Google Shape;205;p28"/>
          <p:cNvSpPr txBox="1"/>
          <p:nvPr>
            <p:ph idx="6" type="subTitle"/>
          </p:nvPr>
        </p:nvSpPr>
        <p:spPr>
          <a:xfrm>
            <a:off x="4406650" y="2667615"/>
            <a:ext cx="4409700" cy="542700"/>
          </a:xfrm>
          <a:prstGeom prst="rect">
            <a:avLst/>
          </a:prstGeom>
        </p:spPr>
        <p:txBody>
          <a:bodyPr anchorCtr="0" anchor="t" bIns="91425" lIns="0"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Title, body and image">
    <p:spTree>
      <p:nvGrpSpPr>
        <p:cNvPr id="206" name="Shape 206"/>
        <p:cNvGrpSpPr/>
        <p:nvPr/>
      </p:nvGrpSpPr>
      <p:grpSpPr>
        <a:xfrm>
          <a:off x="0" y="0"/>
          <a:ext cx="0" cy="0"/>
          <a:chOff x="0" y="0"/>
          <a:chExt cx="0" cy="0"/>
        </a:xfrm>
      </p:grpSpPr>
      <p:sp>
        <p:nvSpPr>
          <p:cNvPr id="207" name="Google Shape;207;p29"/>
          <p:cNvSpPr txBox="1"/>
          <p:nvPr>
            <p:ph type="title"/>
          </p:nvPr>
        </p:nvSpPr>
        <p:spPr>
          <a:xfrm>
            <a:off x="311700" y="445025"/>
            <a:ext cx="8520600" cy="5727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208" name="Google Shape;208;p29"/>
          <p:cNvSpPr txBox="1"/>
          <p:nvPr>
            <p:ph idx="1" type="body"/>
          </p:nvPr>
        </p:nvSpPr>
        <p:spPr>
          <a:xfrm>
            <a:off x="311700" y="1152475"/>
            <a:ext cx="4473900" cy="3416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09" name="Google Shape;209;p29"/>
          <p:cNvSpPr/>
          <p:nvPr>
            <p:ph idx="2" type="pic"/>
          </p:nvPr>
        </p:nvSpPr>
        <p:spPr>
          <a:xfrm>
            <a:off x="4992024" y="1152775"/>
            <a:ext cx="3840300" cy="3416400"/>
          </a:xfrm>
          <a:prstGeom prst="rect">
            <a:avLst/>
          </a:prstGeom>
          <a:noFill/>
          <a:ln>
            <a:noFill/>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Two big ideas">
    <p:spTree>
      <p:nvGrpSpPr>
        <p:cNvPr id="210" name="Shape 210"/>
        <p:cNvGrpSpPr/>
        <p:nvPr/>
      </p:nvGrpSpPr>
      <p:grpSpPr>
        <a:xfrm>
          <a:off x="0" y="0"/>
          <a:ext cx="0" cy="0"/>
          <a:chOff x="0" y="0"/>
          <a:chExt cx="0" cy="0"/>
        </a:xfrm>
      </p:grpSpPr>
      <p:sp>
        <p:nvSpPr>
          <p:cNvPr id="211" name="Google Shape;211;p30"/>
          <p:cNvSpPr txBox="1"/>
          <p:nvPr>
            <p:ph type="title"/>
          </p:nvPr>
        </p:nvSpPr>
        <p:spPr>
          <a:xfrm>
            <a:off x="483175" y="450025"/>
            <a:ext cx="8184600" cy="7581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SzPts val="3000"/>
              <a:buChar char="●"/>
              <a:defRPr sz="3000"/>
            </a:lvl1pPr>
            <a:lvl2pPr lvl="1">
              <a:spcBef>
                <a:spcPts val="0"/>
              </a:spcBef>
              <a:spcAft>
                <a:spcPts val="0"/>
              </a:spcAft>
              <a:buSzPts val="3000"/>
              <a:buChar char="○"/>
              <a:defRPr sz="3000"/>
            </a:lvl2pPr>
            <a:lvl3pPr lvl="2">
              <a:spcBef>
                <a:spcPts val="0"/>
              </a:spcBef>
              <a:spcAft>
                <a:spcPts val="0"/>
              </a:spcAft>
              <a:buSzPts val="3000"/>
              <a:buChar char="■"/>
              <a:defRPr sz="3000"/>
            </a:lvl3pPr>
            <a:lvl4pPr lvl="3">
              <a:spcBef>
                <a:spcPts val="0"/>
              </a:spcBef>
              <a:spcAft>
                <a:spcPts val="0"/>
              </a:spcAft>
              <a:buSzPts val="3000"/>
              <a:buChar char="●"/>
              <a:defRPr sz="3000"/>
            </a:lvl4pPr>
            <a:lvl5pPr lvl="4">
              <a:spcBef>
                <a:spcPts val="0"/>
              </a:spcBef>
              <a:spcAft>
                <a:spcPts val="0"/>
              </a:spcAft>
              <a:buSzPts val="3000"/>
              <a:buChar char="○"/>
              <a:defRPr sz="3000"/>
            </a:lvl5pPr>
            <a:lvl6pPr lvl="5">
              <a:spcBef>
                <a:spcPts val="0"/>
              </a:spcBef>
              <a:spcAft>
                <a:spcPts val="0"/>
              </a:spcAft>
              <a:buSzPts val="3000"/>
              <a:buChar char="■"/>
              <a:defRPr sz="3000"/>
            </a:lvl6pPr>
            <a:lvl7pPr lvl="6">
              <a:spcBef>
                <a:spcPts val="0"/>
              </a:spcBef>
              <a:spcAft>
                <a:spcPts val="0"/>
              </a:spcAft>
              <a:buSzPts val="3000"/>
              <a:buChar char="●"/>
              <a:defRPr sz="3000"/>
            </a:lvl7pPr>
            <a:lvl8pPr lvl="7">
              <a:spcBef>
                <a:spcPts val="0"/>
              </a:spcBef>
              <a:spcAft>
                <a:spcPts val="0"/>
              </a:spcAft>
              <a:buSzPts val="3000"/>
              <a:buChar char="○"/>
              <a:defRPr sz="3000"/>
            </a:lvl8pPr>
            <a:lvl9pPr lvl="8">
              <a:spcBef>
                <a:spcPts val="0"/>
              </a:spcBef>
              <a:spcAft>
                <a:spcPts val="0"/>
              </a:spcAft>
              <a:buSzPts val="3000"/>
              <a:buChar char="■"/>
              <a:defRPr sz="3000"/>
            </a:lvl9pPr>
          </a:lstStyle>
          <a:p/>
        </p:txBody>
      </p:sp>
      <p:sp>
        <p:nvSpPr>
          <p:cNvPr id="212" name="Google Shape;212;p30"/>
          <p:cNvSpPr txBox="1"/>
          <p:nvPr>
            <p:ph idx="1" type="body"/>
          </p:nvPr>
        </p:nvSpPr>
        <p:spPr>
          <a:xfrm>
            <a:off x="483150" y="2237788"/>
            <a:ext cx="36198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13" name="Google Shape;213;p30"/>
          <p:cNvSpPr txBox="1"/>
          <p:nvPr>
            <p:ph idx="2" type="body"/>
          </p:nvPr>
        </p:nvSpPr>
        <p:spPr>
          <a:xfrm>
            <a:off x="5048000" y="2237788"/>
            <a:ext cx="36198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14" name="Google Shape;214;p30"/>
          <p:cNvSpPr txBox="1"/>
          <p:nvPr>
            <p:ph idx="3" type="subTitle"/>
          </p:nvPr>
        </p:nvSpPr>
        <p:spPr>
          <a:xfrm>
            <a:off x="483150" y="1336161"/>
            <a:ext cx="3619800" cy="542700"/>
          </a:xfrm>
          <a:prstGeom prst="rect">
            <a:avLst/>
          </a:prstGeom>
        </p:spPr>
        <p:txBody>
          <a:bodyPr anchorCtr="0" anchor="t" bIns="91425" lIns="0"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15" name="Google Shape;215;p30"/>
          <p:cNvSpPr txBox="1"/>
          <p:nvPr>
            <p:ph idx="4" type="subTitle"/>
          </p:nvPr>
        </p:nvSpPr>
        <p:spPr>
          <a:xfrm>
            <a:off x="5048000" y="1336161"/>
            <a:ext cx="3619800" cy="542700"/>
          </a:xfrm>
          <a:prstGeom prst="rect">
            <a:avLst/>
          </a:prstGeom>
        </p:spPr>
        <p:txBody>
          <a:bodyPr anchorCtr="0" anchor="t" bIns="91425" lIns="0"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Three big ideas">
    <p:spTree>
      <p:nvGrpSpPr>
        <p:cNvPr id="216" name="Shape 216"/>
        <p:cNvGrpSpPr/>
        <p:nvPr/>
      </p:nvGrpSpPr>
      <p:grpSpPr>
        <a:xfrm>
          <a:off x="0" y="0"/>
          <a:ext cx="0" cy="0"/>
          <a:chOff x="0" y="0"/>
          <a:chExt cx="0" cy="0"/>
        </a:xfrm>
      </p:grpSpPr>
      <p:sp>
        <p:nvSpPr>
          <p:cNvPr id="217" name="Google Shape;217;p31"/>
          <p:cNvSpPr txBox="1"/>
          <p:nvPr>
            <p:ph idx="1" type="body"/>
          </p:nvPr>
        </p:nvSpPr>
        <p:spPr>
          <a:xfrm>
            <a:off x="483175" y="2417500"/>
            <a:ext cx="24555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18" name="Google Shape;218;p31"/>
          <p:cNvSpPr txBox="1"/>
          <p:nvPr>
            <p:ph idx="2" type="body"/>
          </p:nvPr>
        </p:nvSpPr>
        <p:spPr>
          <a:xfrm>
            <a:off x="3347725" y="2417500"/>
            <a:ext cx="24555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19" name="Google Shape;219;p31"/>
          <p:cNvSpPr txBox="1"/>
          <p:nvPr>
            <p:ph type="title"/>
          </p:nvPr>
        </p:nvSpPr>
        <p:spPr>
          <a:xfrm>
            <a:off x="483175" y="450025"/>
            <a:ext cx="8184600" cy="758100"/>
          </a:xfrm>
          <a:prstGeom prst="rect">
            <a:avLst/>
          </a:prstGeom>
        </p:spPr>
        <p:txBody>
          <a:bodyPr anchorCtr="0" anchor="ctr" bIns="0" lIns="0" spcFirstLastPara="1" rIns="0" wrap="square" tIns="0">
            <a:noAutofit/>
          </a:bodyPr>
          <a:lstStyle>
            <a:lvl1pPr lvl="0">
              <a:spcBef>
                <a:spcPts val="0"/>
              </a:spcBef>
              <a:spcAft>
                <a:spcPts val="0"/>
              </a:spcAft>
              <a:buSzPts val="3000"/>
              <a:buChar char="●"/>
              <a:defRPr sz="3000"/>
            </a:lvl1pPr>
            <a:lvl2pPr lvl="1">
              <a:spcBef>
                <a:spcPts val="0"/>
              </a:spcBef>
              <a:spcAft>
                <a:spcPts val="0"/>
              </a:spcAft>
              <a:buSzPts val="3000"/>
              <a:buChar char="○"/>
              <a:defRPr sz="3000"/>
            </a:lvl2pPr>
            <a:lvl3pPr lvl="2">
              <a:spcBef>
                <a:spcPts val="0"/>
              </a:spcBef>
              <a:spcAft>
                <a:spcPts val="0"/>
              </a:spcAft>
              <a:buSzPts val="3000"/>
              <a:buChar char="■"/>
              <a:defRPr sz="3000"/>
            </a:lvl3pPr>
            <a:lvl4pPr lvl="3">
              <a:spcBef>
                <a:spcPts val="0"/>
              </a:spcBef>
              <a:spcAft>
                <a:spcPts val="0"/>
              </a:spcAft>
              <a:buSzPts val="3000"/>
              <a:buChar char="●"/>
              <a:defRPr sz="3000"/>
            </a:lvl4pPr>
            <a:lvl5pPr lvl="4">
              <a:spcBef>
                <a:spcPts val="0"/>
              </a:spcBef>
              <a:spcAft>
                <a:spcPts val="0"/>
              </a:spcAft>
              <a:buSzPts val="3000"/>
              <a:buChar char="○"/>
              <a:defRPr sz="3000"/>
            </a:lvl5pPr>
            <a:lvl6pPr lvl="5">
              <a:spcBef>
                <a:spcPts val="0"/>
              </a:spcBef>
              <a:spcAft>
                <a:spcPts val="0"/>
              </a:spcAft>
              <a:buSzPts val="3000"/>
              <a:buChar char="■"/>
              <a:defRPr sz="3000"/>
            </a:lvl6pPr>
            <a:lvl7pPr lvl="6">
              <a:spcBef>
                <a:spcPts val="0"/>
              </a:spcBef>
              <a:spcAft>
                <a:spcPts val="0"/>
              </a:spcAft>
              <a:buSzPts val="3000"/>
              <a:buChar char="●"/>
              <a:defRPr sz="3000"/>
            </a:lvl7pPr>
            <a:lvl8pPr lvl="7">
              <a:spcBef>
                <a:spcPts val="0"/>
              </a:spcBef>
              <a:spcAft>
                <a:spcPts val="0"/>
              </a:spcAft>
              <a:buSzPts val="3000"/>
              <a:buChar char="○"/>
              <a:defRPr sz="3000"/>
            </a:lvl8pPr>
            <a:lvl9pPr lvl="8">
              <a:spcBef>
                <a:spcPts val="0"/>
              </a:spcBef>
              <a:spcAft>
                <a:spcPts val="0"/>
              </a:spcAft>
              <a:buSzPts val="3000"/>
              <a:buChar char="■"/>
              <a:defRPr sz="3000"/>
            </a:lvl9pPr>
          </a:lstStyle>
          <a:p/>
        </p:txBody>
      </p:sp>
      <p:sp>
        <p:nvSpPr>
          <p:cNvPr id="220" name="Google Shape;220;p31"/>
          <p:cNvSpPr txBox="1"/>
          <p:nvPr>
            <p:ph idx="3" type="subTitle"/>
          </p:nvPr>
        </p:nvSpPr>
        <p:spPr>
          <a:xfrm>
            <a:off x="483175" y="1336150"/>
            <a:ext cx="2455500" cy="778500"/>
          </a:xfrm>
          <a:prstGeom prst="rect">
            <a:avLst/>
          </a:prstGeom>
        </p:spPr>
        <p:txBody>
          <a:bodyPr anchorCtr="0" anchor="t" bIns="91425" lIns="0"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21" name="Google Shape;221;p31"/>
          <p:cNvSpPr txBox="1"/>
          <p:nvPr>
            <p:ph idx="4" type="subTitle"/>
          </p:nvPr>
        </p:nvSpPr>
        <p:spPr>
          <a:xfrm>
            <a:off x="3347725" y="1336150"/>
            <a:ext cx="2455500" cy="778500"/>
          </a:xfrm>
          <a:prstGeom prst="rect">
            <a:avLst/>
          </a:prstGeom>
        </p:spPr>
        <p:txBody>
          <a:bodyPr anchorCtr="0" anchor="t" bIns="91425" lIns="0"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22" name="Google Shape;222;p31"/>
          <p:cNvSpPr txBox="1"/>
          <p:nvPr>
            <p:ph idx="5" type="subTitle"/>
          </p:nvPr>
        </p:nvSpPr>
        <p:spPr>
          <a:xfrm>
            <a:off x="6212275" y="1336150"/>
            <a:ext cx="2455500" cy="778500"/>
          </a:xfrm>
          <a:prstGeom prst="rect">
            <a:avLst/>
          </a:prstGeom>
        </p:spPr>
        <p:txBody>
          <a:bodyPr anchorCtr="0" anchor="t" bIns="91425" lIns="0"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23" name="Google Shape;223;p31"/>
          <p:cNvSpPr txBox="1"/>
          <p:nvPr>
            <p:ph idx="6" type="body"/>
          </p:nvPr>
        </p:nvSpPr>
        <p:spPr>
          <a:xfrm>
            <a:off x="6212275" y="2417500"/>
            <a:ext cx="24555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Four big ideas">
    <p:spTree>
      <p:nvGrpSpPr>
        <p:cNvPr id="224" name="Shape 224"/>
        <p:cNvGrpSpPr/>
        <p:nvPr/>
      </p:nvGrpSpPr>
      <p:grpSpPr>
        <a:xfrm>
          <a:off x="0" y="0"/>
          <a:ext cx="0" cy="0"/>
          <a:chOff x="0" y="0"/>
          <a:chExt cx="0" cy="0"/>
        </a:xfrm>
      </p:grpSpPr>
      <p:sp>
        <p:nvSpPr>
          <p:cNvPr id="225" name="Google Shape;225;p32"/>
          <p:cNvSpPr txBox="1"/>
          <p:nvPr>
            <p:ph idx="1" type="body"/>
          </p:nvPr>
        </p:nvSpPr>
        <p:spPr>
          <a:xfrm>
            <a:off x="366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26" name="Google Shape;226;p32"/>
          <p:cNvSpPr txBox="1"/>
          <p:nvPr>
            <p:ph idx="2" type="body"/>
          </p:nvPr>
        </p:nvSpPr>
        <p:spPr>
          <a:xfrm>
            <a:off x="4938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27" name="Google Shape;227;p32"/>
          <p:cNvSpPr txBox="1"/>
          <p:nvPr>
            <p:ph idx="3" type="body"/>
          </p:nvPr>
        </p:nvSpPr>
        <p:spPr>
          <a:xfrm>
            <a:off x="366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28" name="Google Shape;228;p32"/>
          <p:cNvSpPr txBox="1"/>
          <p:nvPr>
            <p:ph idx="4" type="body"/>
          </p:nvPr>
        </p:nvSpPr>
        <p:spPr>
          <a:xfrm>
            <a:off x="4938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29" name="Google Shape;229;p32"/>
          <p:cNvSpPr txBox="1"/>
          <p:nvPr>
            <p:ph type="title"/>
          </p:nvPr>
        </p:nvSpPr>
        <p:spPr>
          <a:xfrm>
            <a:off x="366750" y="450025"/>
            <a:ext cx="8184600" cy="7581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SzPts val="3000"/>
              <a:buChar char="●"/>
              <a:defRPr sz="3000"/>
            </a:lvl1pPr>
            <a:lvl2pPr lvl="1">
              <a:spcBef>
                <a:spcPts val="0"/>
              </a:spcBef>
              <a:spcAft>
                <a:spcPts val="0"/>
              </a:spcAft>
              <a:buSzPts val="3000"/>
              <a:buChar char="○"/>
              <a:defRPr sz="3000"/>
            </a:lvl2pPr>
            <a:lvl3pPr lvl="2">
              <a:spcBef>
                <a:spcPts val="0"/>
              </a:spcBef>
              <a:spcAft>
                <a:spcPts val="0"/>
              </a:spcAft>
              <a:buSzPts val="3000"/>
              <a:buChar char="■"/>
              <a:defRPr sz="3000"/>
            </a:lvl3pPr>
            <a:lvl4pPr lvl="3">
              <a:spcBef>
                <a:spcPts val="0"/>
              </a:spcBef>
              <a:spcAft>
                <a:spcPts val="0"/>
              </a:spcAft>
              <a:buSzPts val="3000"/>
              <a:buChar char="●"/>
              <a:defRPr sz="3000"/>
            </a:lvl4pPr>
            <a:lvl5pPr lvl="4">
              <a:spcBef>
                <a:spcPts val="0"/>
              </a:spcBef>
              <a:spcAft>
                <a:spcPts val="0"/>
              </a:spcAft>
              <a:buSzPts val="3000"/>
              <a:buChar char="○"/>
              <a:defRPr sz="3000"/>
            </a:lvl5pPr>
            <a:lvl6pPr lvl="5">
              <a:spcBef>
                <a:spcPts val="0"/>
              </a:spcBef>
              <a:spcAft>
                <a:spcPts val="0"/>
              </a:spcAft>
              <a:buSzPts val="3000"/>
              <a:buChar char="■"/>
              <a:defRPr sz="3000"/>
            </a:lvl6pPr>
            <a:lvl7pPr lvl="6">
              <a:spcBef>
                <a:spcPts val="0"/>
              </a:spcBef>
              <a:spcAft>
                <a:spcPts val="0"/>
              </a:spcAft>
              <a:buSzPts val="3000"/>
              <a:buChar char="●"/>
              <a:defRPr sz="3000"/>
            </a:lvl7pPr>
            <a:lvl8pPr lvl="7">
              <a:spcBef>
                <a:spcPts val="0"/>
              </a:spcBef>
              <a:spcAft>
                <a:spcPts val="0"/>
              </a:spcAft>
              <a:buSzPts val="3000"/>
              <a:buChar char="○"/>
              <a:defRPr sz="3000"/>
            </a:lvl8pPr>
            <a:lvl9pPr lvl="8">
              <a:spcBef>
                <a:spcPts val="0"/>
              </a:spcBef>
              <a:spcAft>
                <a:spcPts val="0"/>
              </a:spcAft>
              <a:buSzPts val="3000"/>
              <a:buChar char="■"/>
              <a:defRPr sz="3000"/>
            </a:lvl9pPr>
          </a:lstStyle>
          <a:p/>
        </p:txBody>
      </p:sp>
      <p:sp>
        <p:nvSpPr>
          <p:cNvPr id="230" name="Google Shape;230;p32"/>
          <p:cNvSpPr txBox="1"/>
          <p:nvPr>
            <p:ph idx="5" type="subTitle"/>
          </p:nvPr>
        </p:nvSpPr>
        <p:spPr>
          <a:xfrm>
            <a:off x="366763" y="1277907"/>
            <a:ext cx="3838500" cy="481200"/>
          </a:xfrm>
          <a:prstGeom prst="rect">
            <a:avLst/>
          </a:prstGeom>
        </p:spPr>
        <p:txBody>
          <a:bodyPr anchorCtr="0" anchor="t" bIns="91425" lIns="0"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31" name="Google Shape;231;p32"/>
          <p:cNvSpPr txBox="1"/>
          <p:nvPr>
            <p:ph idx="6" type="subTitle"/>
          </p:nvPr>
        </p:nvSpPr>
        <p:spPr>
          <a:xfrm>
            <a:off x="4938738" y="1277907"/>
            <a:ext cx="3838500" cy="481200"/>
          </a:xfrm>
          <a:prstGeom prst="rect">
            <a:avLst/>
          </a:prstGeom>
        </p:spPr>
        <p:txBody>
          <a:bodyPr anchorCtr="0" anchor="t" bIns="91425" lIns="0"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32" name="Google Shape;232;p32"/>
          <p:cNvSpPr txBox="1"/>
          <p:nvPr>
            <p:ph idx="7" type="subTitle"/>
          </p:nvPr>
        </p:nvSpPr>
        <p:spPr>
          <a:xfrm>
            <a:off x="4938761" y="3167363"/>
            <a:ext cx="3838500" cy="481200"/>
          </a:xfrm>
          <a:prstGeom prst="rect">
            <a:avLst/>
          </a:prstGeom>
        </p:spPr>
        <p:txBody>
          <a:bodyPr anchorCtr="0" anchor="t" bIns="91425" lIns="0"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33" name="Google Shape;233;p32"/>
          <p:cNvSpPr txBox="1"/>
          <p:nvPr>
            <p:ph idx="8" type="subTitle"/>
          </p:nvPr>
        </p:nvSpPr>
        <p:spPr>
          <a:xfrm>
            <a:off x="366750" y="3167363"/>
            <a:ext cx="3838500" cy="481200"/>
          </a:xfrm>
          <a:prstGeom prst="rect">
            <a:avLst/>
          </a:prstGeom>
        </p:spPr>
        <p:txBody>
          <a:bodyPr anchorCtr="0" anchor="t" bIns="91425" lIns="0"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Title and image">
    <p:spTree>
      <p:nvGrpSpPr>
        <p:cNvPr id="234" name="Shape 234"/>
        <p:cNvGrpSpPr/>
        <p:nvPr/>
      </p:nvGrpSpPr>
      <p:grpSpPr>
        <a:xfrm>
          <a:off x="0" y="0"/>
          <a:ext cx="0" cy="0"/>
          <a:chOff x="0" y="0"/>
          <a:chExt cx="0" cy="0"/>
        </a:xfrm>
      </p:grpSpPr>
      <p:sp>
        <p:nvSpPr>
          <p:cNvPr id="235" name="Google Shape;235;p33"/>
          <p:cNvSpPr txBox="1"/>
          <p:nvPr>
            <p:ph type="title"/>
          </p:nvPr>
        </p:nvSpPr>
        <p:spPr>
          <a:xfrm>
            <a:off x="311700" y="445025"/>
            <a:ext cx="8520600" cy="5727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236" name="Google Shape;236;p33"/>
          <p:cNvSpPr/>
          <p:nvPr>
            <p:ph idx="2" type="pic"/>
          </p:nvPr>
        </p:nvSpPr>
        <p:spPr>
          <a:xfrm>
            <a:off x="311700" y="1170425"/>
            <a:ext cx="8520600" cy="3492900"/>
          </a:xfrm>
          <a:prstGeom prst="rect">
            <a:avLst/>
          </a:prstGeom>
          <a:noFill/>
          <a:ln>
            <a:noFill/>
          </a:ln>
        </p:spPr>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Two storyboards">
    <p:spTree>
      <p:nvGrpSpPr>
        <p:cNvPr id="237" name="Shape 237"/>
        <p:cNvGrpSpPr/>
        <p:nvPr/>
      </p:nvGrpSpPr>
      <p:grpSpPr>
        <a:xfrm>
          <a:off x="0" y="0"/>
          <a:ext cx="0" cy="0"/>
          <a:chOff x="0" y="0"/>
          <a:chExt cx="0" cy="0"/>
        </a:xfrm>
      </p:grpSpPr>
      <p:sp>
        <p:nvSpPr>
          <p:cNvPr id="238" name="Google Shape;238;p34"/>
          <p:cNvSpPr txBox="1"/>
          <p:nvPr>
            <p:ph idx="1" type="body"/>
          </p:nvPr>
        </p:nvSpPr>
        <p:spPr>
          <a:xfrm>
            <a:off x="311700"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39" name="Google Shape;239;p34"/>
          <p:cNvSpPr/>
          <p:nvPr>
            <p:ph idx="2" type="pic"/>
          </p:nvPr>
        </p:nvSpPr>
        <p:spPr>
          <a:xfrm>
            <a:off x="4804825" y="1133300"/>
            <a:ext cx="4027500" cy="2392800"/>
          </a:xfrm>
          <a:prstGeom prst="rect">
            <a:avLst/>
          </a:prstGeom>
          <a:noFill/>
          <a:ln>
            <a:noFill/>
          </a:ln>
        </p:spPr>
      </p:sp>
      <p:sp>
        <p:nvSpPr>
          <p:cNvPr id="240" name="Google Shape;240;p34"/>
          <p:cNvSpPr/>
          <p:nvPr>
            <p:ph idx="3" type="pic"/>
          </p:nvPr>
        </p:nvSpPr>
        <p:spPr>
          <a:xfrm>
            <a:off x="311725" y="1133300"/>
            <a:ext cx="4027500" cy="2392800"/>
          </a:xfrm>
          <a:prstGeom prst="rect">
            <a:avLst/>
          </a:prstGeom>
          <a:noFill/>
          <a:ln>
            <a:noFill/>
          </a:ln>
        </p:spPr>
      </p:sp>
      <p:sp>
        <p:nvSpPr>
          <p:cNvPr id="241" name="Google Shape;241;p34"/>
          <p:cNvSpPr txBox="1"/>
          <p:nvPr>
            <p:ph idx="4" type="body"/>
          </p:nvPr>
        </p:nvSpPr>
        <p:spPr>
          <a:xfrm>
            <a:off x="4804825"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42" name="Google Shape;242;p34"/>
          <p:cNvSpPr txBox="1"/>
          <p:nvPr>
            <p:ph type="title"/>
          </p:nvPr>
        </p:nvSpPr>
        <p:spPr>
          <a:xfrm>
            <a:off x="311700" y="445025"/>
            <a:ext cx="8520600" cy="5727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243" name="Google Shape;243;p34"/>
          <p:cNvSpPr txBox="1"/>
          <p:nvPr>
            <p:ph idx="5" type="subTitle"/>
          </p:nvPr>
        </p:nvSpPr>
        <p:spPr>
          <a:xfrm>
            <a:off x="311725" y="3582900"/>
            <a:ext cx="4027500" cy="481200"/>
          </a:xfrm>
          <a:prstGeom prst="rect">
            <a:avLst/>
          </a:prstGeom>
        </p:spPr>
        <p:txBody>
          <a:bodyPr anchorCtr="0" anchor="t" bIns="91425" lIns="0"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244" name="Google Shape;244;p34"/>
          <p:cNvSpPr txBox="1"/>
          <p:nvPr>
            <p:ph idx="6" type="subTitle"/>
          </p:nvPr>
        </p:nvSpPr>
        <p:spPr>
          <a:xfrm>
            <a:off x="4804825" y="3582900"/>
            <a:ext cx="4027500" cy="481200"/>
          </a:xfrm>
          <a:prstGeom prst="rect">
            <a:avLst/>
          </a:prstGeom>
        </p:spPr>
        <p:txBody>
          <a:bodyPr anchorCtr="0" anchor="t" bIns="91425" lIns="0"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Three storyboards">
    <p:spTree>
      <p:nvGrpSpPr>
        <p:cNvPr id="245" name="Shape 245"/>
        <p:cNvGrpSpPr/>
        <p:nvPr/>
      </p:nvGrpSpPr>
      <p:grpSpPr>
        <a:xfrm>
          <a:off x="0" y="0"/>
          <a:ext cx="0" cy="0"/>
          <a:chOff x="0" y="0"/>
          <a:chExt cx="0" cy="0"/>
        </a:xfrm>
      </p:grpSpPr>
      <p:sp>
        <p:nvSpPr>
          <p:cNvPr id="246" name="Google Shape;246;p35"/>
          <p:cNvSpPr txBox="1"/>
          <p:nvPr>
            <p:ph idx="1" type="body"/>
          </p:nvPr>
        </p:nvSpPr>
        <p:spPr>
          <a:xfrm>
            <a:off x="31170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47" name="Google Shape;247;p35"/>
          <p:cNvSpPr/>
          <p:nvPr>
            <p:ph idx="2" type="pic"/>
          </p:nvPr>
        </p:nvSpPr>
        <p:spPr>
          <a:xfrm>
            <a:off x="6205225" y="1128325"/>
            <a:ext cx="2627100" cy="2273100"/>
          </a:xfrm>
          <a:prstGeom prst="rect">
            <a:avLst/>
          </a:prstGeom>
          <a:noFill/>
          <a:ln>
            <a:noFill/>
          </a:ln>
        </p:spPr>
      </p:sp>
      <p:sp>
        <p:nvSpPr>
          <p:cNvPr id="248" name="Google Shape;248;p35"/>
          <p:cNvSpPr/>
          <p:nvPr>
            <p:ph idx="3" type="pic"/>
          </p:nvPr>
        </p:nvSpPr>
        <p:spPr>
          <a:xfrm>
            <a:off x="311725" y="1128325"/>
            <a:ext cx="2627100" cy="2273100"/>
          </a:xfrm>
          <a:prstGeom prst="rect">
            <a:avLst/>
          </a:prstGeom>
          <a:noFill/>
          <a:ln>
            <a:noFill/>
          </a:ln>
        </p:spPr>
      </p:sp>
      <p:sp>
        <p:nvSpPr>
          <p:cNvPr id="249" name="Google Shape;249;p35"/>
          <p:cNvSpPr txBox="1"/>
          <p:nvPr>
            <p:ph idx="4" type="body"/>
          </p:nvPr>
        </p:nvSpPr>
        <p:spPr>
          <a:xfrm>
            <a:off x="6205225"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50" name="Google Shape;250;p35"/>
          <p:cNvSpPr/>
          <p:nvPr>
            <p:ph idx="5" type="pic"/>
          </p:nvPr>
        </p:nvSpPr>
        <p:spPr>
          <a:xfrm>
            <a:off x="3255250" y="1128325"/>
            <a:ext cx="2627100" cy="2273100"/>
          </a:xfrm>
          <a:prstGeom prst="rect">
            <a:avLst/>
          </a:prstGeom>
          <a:noFill/>
          <a:ln>
            <a:noFill/>
          </a:ln>
        </p:spPr>
      </p:sp>
      <p:sp>
        <p:nvSpPr>
          <p:cNvPr id="251" name="Google Shape;251;p35"/>
          <p:cNvSpPr txBox="1"/>
          <p:nvPr>
            <p:ph idx="6" type="body"/>
          </p:nvPr>
        </p:nvSpPr>
        <p:spPr>
          <a:xfrm>
            <a:off x="325525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52" name="Google Shape;252;p35"/>
          <p:cNvSpPr txBox="1"/>
          <p:nvPr>
            <p:ph type="title"/>
          </p:nvPr>
        </p:nvSpPr>
        <p:spPr>
          <a:xfrm>
            <a:off x="311700" y="445025"/>
            <a:ext cx="8520600" cy="5727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253" name="Google Shape;253;p35"/>
          <p:cNvSpPr txBox="1"/>
          <p:nvPr>
            <p:ph idx="7" type="subTitle"/>
          </p:nvPr>
        </p:nvSpPr>
        <p:spPr>
          <a:xfrm>
            <a:off x="311725" y="3430500"/>
            <a:ext cx="2627100" cy="481200"/>
          </a:xfrm>
          <a:prstGeom prst="rect">
            <a:avLst/>
          </a:prstGeom>
        </p:spPr>
        <p:txBody>
          <a:bodyPr anchorCtr="0" anchor="t" bIns="91425" lIns="0"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254" name="Google Shape;254;p35"/>
          <p:cNvSpPr txBox="1"/>
          <p:nvPr>
            <p:ph idx="8" type="subTitle"/>
          </p:nvPr>
        </p:nvSpPr>
        <p:spPr>
          <a:xfrm>
            <a:off x="6205225" y="3430500"/>
            <a:ext cx="2627100" cy="481200"/>
          </a:xfrm>
          <a:prstGeom prst="rect">
            <a:avLst/>
          </a:prstGeom>
        </p:spPr>
        <p:txBody>
          <a:bodyPr anchorCtr="0" anchor="t" bIns="91425" lIns="0"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255" name="Google Shape;255;p35"/>
          <p:cNvSpPr txBox="1"/>
          <p:nvPr>
            <p:ph idx="9" type="subTitle"/>
          </p:nvPr>
        </p:nvSpPr>
        <p:spPr>
          <a:xfrm>
            <a:off x="3255250" y="3430500"/>
            <a:ext cx="2627100" cy="481200"/>
          </a:xfrm>
          <a:prstGeom prst="rect">
            <a:avLst/>
          </a:prstGeom>
        </p:spPr>
        <p:txBody>
          <a:bodyPr anchorCtr="0" anchor="t" bIns="91425" lIns="0"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Image only">
    <p:spTree>
      <p:nvGrpSpPr>
        <p:cNvPr id="256" name="Shape 256"/>
        <p:cNvGrpSpPr/>
        <p:nvPr/>
      </p:nvGrpSpPr>
      <p:grpSpPr>
        <a:xfrm>
          <a:off x="0" y="0"/>
          <a:ext cx="0" cy="0"/>
          <a:chOff x="0" y="0"/>
          <a:chExt cx="0" cy="0"/>
        </a:xfrm>
      </p:grpSpPr>
      <p:sp>
        <p:nvSpPr>
          <p:cNvPr id="257" name="Google Shape;257;p36"/>
          <p:cNvSpPr/>
          <p:nvPr>
            <p:ph idx="2" type="pic"/>
          </p:nvPr>
        </p:nvSpPr>
        <p:spPr>
          <a:xfrm>
            <a:off x="311700" y="445025"/>
            <a:ext cx="8520600" cy="4218300"/>
          </a:xfrm>
          <a:prstGeom prst="rect">
            <a:avLst/>
          </a:prstGeom>
          <a:noFill/>
          <a:ln>
            <a:noFill/>
          </a:ln>
        </p:spPr>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Image grid">
    <p:spTree>
      <p:nvGrpSpPr>
        <p:cNvPr id="258" name="Shape 258"/>
        <p:cNvGrpSpPr/>
        <p:nvPr/>
      </p:nvGrpSpPr>
      <p:grpSpPr>
        <a:xfrm>
          <a:off x="0" y="0"/>
          <a:ext cx="0" cy="0"/>
          <a:chOff x="0" y="0"/>
          <a:chExt cx="0" cy="0"/>
        </a:xfrm>
      </p:grpSpPr>
      <p:sp>
        <p:nvSpPr>
          <p:cNvPr id="259" name="Google Shape;259;p37"/>
          <p:cNvSpPr/>
          <p:nvPr>
            <p:ph idx="2" type="pic"/>
          </p:nvPr>
        </p:nvSpPr>
        <p:spPr>
          <a:xfrm>
            <a:off x="3389600" y="118913"/>
            <a:ext cx="1643700" cy="1535100"/>
          </a:xfrm>
          <a:prstGeom prst="rect">
            <a:avLst/>
          </a:prstGeom>
          <a:noFill/>
          <a:ln>
            <a:noFill/>
          </a:ln>
        </p:spPr>
      </p:sp>
      <p:sp>
        <p:nvSpPr>
          <p:cNvPr id="260" name="Google Shape;260;p37"/>
          <p:cNvSpPr/>
          <p:nvPr>
            <p:ph idx="3" type="pic"/>
          </p:nvPr>
        </p:nvSpPr>
        <p:spPr>
          <a:xfrm>
            <a:off x="5195935" y="118913"/>
            <a:ext cx="1643700" cy="1535100"/>
          </a:xfrm>
          <a:prstGeom prst="rect">
            <a:avLst/>
          </a:prstGeom>
          <a:noFill/>
          <a:ln>
            <a:noFill/>
          </a:ln>
        </p:spPr>
      </p:sp>
      <p:sp>
        <p:nvSpPr>
          <p:cNvPr id="261" name="Google Shape;261;p37"/>
          <p:cNvSpPr/>
          <p:nvPr>
            <p:ph idx="4" type="pic"/>
          </p:nvPr>
        </p:nvSpPr>
        <p:spPr>
          <a:xfrm>
            <a:off x="7002270" y="118913"/>
            <a:ext cx="1643700" cy="1535100"/>
          </a:xfrm>
          <a:prstGeom prst="rect">
            <a:avLst/>
          </a:prstGeom>
          <a:noFill/>
          <a:ln>
            <a:noFill/>
          </a:ln>
        </p:spPr>
      </p:sp>
      <p:sp>
        <p:nvSpPr>
          <p:cNvPr id="262" name="Google Shape;262;p37"/>
          <p:cNvSpPr/>
          <p:nvPr>
            <p:ph idx="5" type="pic"/>
          </p:nvPr>
        </p:nvSpPr>
        <p:spPr>
          <a:xfrm>
            <a:off x="3389588" y="1804212"/>
            <a:ext cx="1643700" cy="1535100"/>
          </a:xfrm>
          <a:prstGeom prst="rect">
            <a:avLst/>
          </a:prstGeom>
          <a:noFill/>
          <a:ln>
            <a:noFill/>
          </a:ln>
        </p:spPr>
      </p:sp>
      <p:sp>
        <p:nvSpPr>
          <p:cNvPr id="263" name="Google Shape;263;p37"/>
          <p:cNvSpPr/>
          <p:nvPr>
            <p:ph idx="6" type="pic"/>
          </p:nvPr>
        </p:nvSpPr>
        <p:spPr>
          <a:xfrm>
            <a:off x="5195922" y="1804212"/>
            <a:ext cx="1643700" cy="1535100"/>
          </a:xfrm>
          <a:prstGeom prst="rect">
            <a:avLst/>
          </a:prstGeom>
          <a:noFill/>
          <a:ln>
            <a:noFill/>
          </a:ln>
        </p:spPr>
      </p:sp>
      <p:sp>
        <p:nvSpPr>
          <p:cNvPr id="264" name="Google Shape;264;p37"/>
          <p:cNvSpPr/>
          <p:nvPr>
            <p:ph idx="7" type="pic"/>
          </p:nvPr>
        </p:nvSpPr>
        <p:spPr>
          <a:xfrm>
            <a:off x="7002257" y="1804212"/>
            <a:ext cx="1643700" cy="1535100"/>
          </a:xfrm>
          <a:prstGeom prst="rect">
            <a:avLst/>
          </a:prstGeom>
          <a:noFill/>
          <a:ln>
            <a:noFill/>
          </a:ln>
        </p:spPr>
      </p:sp>
      <p:sp>
        <p:nvSpPr>
          <p:cNvPr id="265" name="Google Shape;265;p37"/>
          <p:cNvSpPr txBox="1"/>
          <p:nvPr>
            <p:ph type="title"/>
          </p:nvPr>
        </p:nvSpPr>
        <p:spPr>
          <a:xfrm>
            <a:off x="351550" y="445025"/>
            <a:ext cx="2596800" cy="1706400"/>
          </a:xfrm>
          <a:prstGeom prst="rect">
            <a:avLst/>
          </a:prstGeom>
          <a:noFill/>
          <a:ln>
            <a:noFill/>
          </a:ln>
        </p:spPr>
        <p:txBody>
          <a:bodyPr anchorCtr="0" anchor="ctr" bIns="91425" lIns="91425" spcFirstLastPara="1" rIns="91425" wrap="square" tIns="91425">
            <a:sp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266" name="Google Shape;266;p37"/>
          <p:cNvSpPr/>
          <p:nvPr>
            <p:ph idx="8" type="pic"/>
          </p:nvPr>
        </p:nvSpPr>
        <p:spPr>
          <a:xfrm>
            <a:off x="3389588" y="3489487"/>
            <a:ext cx="1643700" cy="1535100"/>
          </a:xfrm>
          <a:prstGeom prst="rect">
            <a:avLst/>
          </a:prstGeom>
          <a:noFill/>
          <a:ln>
            <a:noFill/>
          </a:ln>
        </p:spPr>
      </p:sp>
      <p:sp>
        <p:nvSpPr>
          <p:cNvPr id="267" name="Google Shape;267;p37"/>
          <p:cNvSpPr/>
          <p:nvPr>
            <p:ph idx="9" type="pic"/>
          </p:nvPr>
        </p:nvSpPr>
        <p:spPr>
          <a:xfrm>
            <a:off x="5195922" y="3489487"/>
            <a:ext cx="1643700" cy="1535100"/>
          </a:xfrm>
          <a:prstGeom prst="rect">
            <a:avLst/>
          </a:prstGeom>
          <a:noFill/>
          <a:ln>
            <a:noFill/>
          </a:ln>
        </p:spPr>
      </p:sp>
      <p:sp>
        <p:nvSpPr>
          <p:cNvPr id="268" name="Google Shape;268;p37"/>
          <p:cNvSpPr/>
          <p:nvPr>
            <p:ph idx="13" type="pic"/>
          </p:nvPr>
        </p:nvSpPr>
        <p:spPr>
          <a:xfrm>
            <a:off x="7002257" y="3489487"/>
            <a:ext cx="1643700" cy="1535100"/>
          </a:xfrm>
          <a:prstGeom prst="rect">
            <a:avLst/>
          </a:prstGeom>
          <a:noFill/>
          <a:ln>
            <a:noFill/>
          </a:ln>
        </p:spPr>
      </p:sp>
    </p:spTree>
  </p:cSld>
  <p:clrMapOvr>
    <a:masterClrMapping/>
  </p:clrMapOvr>
  <p:extLst>
    <p:ext uri="{DCECCB84-F9BA-43D5-87BE-67443E8EF086}">
      <p15:sldGuideLst>
        <p15:guide id="1" pos="5564">
          <p15:clr>
            <a:srgbClr val="E46962"/>
          </p15:clr>
        </p15:guide>
      </p15:sldGuideLst>
    </p:ext>
  </p:extLst>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theme" Target="../theme/theme2.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idx="1" type="body"/>
          </p:nvPr>
        </p:nvSpPr>
        <p:spPr>
          <a:xfrm>
            <a:off x="283950" y="3166425"/>
            <a:ext cx="6424800" cy="1517400"/>
          </a:xfrm>
          <a:prstGeom prst="rect">
            <a:avLst/>
          </a:prstGeom>
          <a:noFill/>
          <a:ln>
            <a:noFill/>
          </a:ln>
        </p:spPr>
        <p:txBody>
          <a:bodyPr anchorCtr="0" anchor="t" bIns="91425" lIns="91425" spcFirstLastPara="1" rIns="91425" wrap="square" tIns="91425">
            <a:noAutofit/>
          </a:bodyPr>
          <a:lstStyle>
            <a:lvl1pPr indent="-304800" lvl="0" marL="457200">
              <a:lnSpc>
                <a:spcPct val="115000"/>
              </a:lnSpc>
              <a:spcBef>
                <a:spcPts val="0"/>
              </a:spcBef>
              <a:spcAft>
                <a:spcPts val="0"/>
              </a:spcAft>
              <a:buClr>
                <a:schemeClr val="lt1"/>
              </a:buClr>
              <a:buSzPts val="1200"/>
              <a:buFont typeface="Lato"/>
              <a:buChar char="●"/>
              <a:defRPr sz="1200">
                <a:solidFill>
                  <a:schemeClr val="lt1"/>
                </a:solidFill>
                <a:latin typeface="Lato"/>
                <a:ea typeface="Lato"/>
                <a:cs typeface="Lato"/>
                <a:sym typeface="Lato"/>
              </a:defRPr>
            </a:lvl1pPr>
            <a:lvl2pPr indent="-304800" lvl="1" marL="914400">
              <a:lnSpc>
                <a:spcPct val="115000"/>
              </a:lnSpc>
              <a:spcBef>
                <a:spcPts val="0"/>
              </a:spcBef>
              <a:spcAft>
                <a:spcPts val="0"/>
              </a:spcAft>
              <a:buClr>
                <a:schemeClr val="lt1"/>
              </a:buClr>
              <a:buSzPts val="1200"/>
              <a:buFont typeface="Lato"/>
              <a:buChar char="○"/>
              <a:defRPr sz="1200">
                <a:solidFill>
                  <a:schemeClr val="lt1"/>
                </a:solidFill>
                <a:latin typeface="Lato"/>
                <a:ea typeface="Lato"/>
                <a:cs typeface="Lato"/>
                <a:sym typeface="Lato"/>
              </a:defRPr>
            </a:lvl2pPr>
            <a:lvl3pPr indent="-304800" lvl="2" marL="1371600">
              <a:lnSpc>
                <a:spcPct val="115000"/>
              </a:lnSpc>
              <a:spcBef>
                <a:spcPts val="0"/>
              </a:spcBef>
              <a:spcAft>
                <a:spcPts val="0"/>
              </a:spcAft>
              <a:buClr>
                <a:schemeClr val="lt1"/>
              </a:buClr>
              <a:buSzPts val="1200"/>
              <a:buFont typeface="Lato"/>
              <a:buChar char="■"/>
              <a:defRPr sz="1200">
                <a:solidFill>
                  <a:schemeClr val="lt1"/>
                </a:solidFill>
                <a:latin typeface="Lato"/>
                <a:ea typeface="Lato"/>
                <a:cs typeface="Lato"/>
                <a:sym typeface="Lato"/>
              </a:defRPr>
            </a:lvl3pPr>
            <a:lvl4pPr indent="-304800" lvl="3" marL="1828800">
              <a:lnSpc>
                <a:spcPct val="115000"/>
              </a:lnSpc>
              <a:spcBef>
                <a:spcPts val="0"/>
              </a:spcBef>
              <a:spcAft>
                <a:spcPts val="0"/>
              </a:spcAft>
              <a:buClr>
                <a:schemeClr val="lt1"/>
              </a:buClr>
              <a:buSzPts val="1200"/>
              <a:buFont typeface="Lato"/>
              <a:buChar char="●"/>
              <a:defRPr sz="1200">
                <a:solidFill>
                  <a:schemeClr val="lt1"/>
                </a:solidFill>
                <a:latin typeface="Lato"/>
                <a:ea typeface="Lato"/>
                <a:cs typeface="Lato"/>
                <a:sym typeface="Lato"/>
              </a:defRPr>
            </a:lvl4pPr>
            <a:lvl5pPr indent="-304800" lvl="4" marL="2286000">
              <a:lnSpc>
                <a:spcPct val="115000"/>
              </a:lnSpc>
              <a:spcBef>
                <a:spcPts val="0"/>
              </a:spcBef>
              <a:spcAft>
                <a:spcPts val="0"/>
              </a:spcAft>
              <a:buClr>
                <a:schemeClr val="lt1"/>
              </a:buClr>
              <a:buSzPts val="1200"/>
              <a:buFont typeface="Lato"/>
              <a:buChar char="○"/>
              <a:defRPr sz="1200">
                <a:solidFill>
                  <a:schemeClr val="lt1"/>
                </a:solidFill>
                <a:latin typeface="Lato"/>
                <a:ea typeface="Lato"/>
                <a:cs typeface="Lato"/>
                <a:sym typeface="Lato"/>
              </a:defRPr>
            </a:lvl5pPr>
            <a:lvl6pPr indent="-304800" lvl="5" marL="2743200">
              <a:lnSpc>
                <a:spcPct val="115000"/>
              </a:lnSpc>
              <a:spcBef>
                <a:spcPts val="0"/>
              </a:spcBef>
              <a:spcAft>
                <a:spcPts val="0"/>
              </a:spcAft>
              <a:buClr>
                <a:schemeClr val="lt1"/>
              </a:buClr>
              <a:buSzPts val="1200"/>
              <a:buFont typeface="Lato"/>
              <a:buChar char="■"/>
              <a:defRPr sz="1200">
                <a:solidFill>
                  <a:schemeClr val="lt1"/>
                </a:solidFill>
                <a:latin typeface="Lato"/>
                <a:ea typeface="Lato"/>
                <a:cs typeface="Lato"/>
                <a:sym typeface="Lato"/>
              </a:defRPr>
            </a:lvl6pPr>
            <a:lvl7pPr indent="-304800" lvl="6" marL="3200400">
              <a:lnSpc>
                <a:spcPct val="115000"/>
              </a:lnSpc>
              <a:spcBef>
                <a:spcPts val="0"/>
              </a:spcBef>
              <a:spcAft>
                <a:spcPts val="0"/>
              </a:spcAft>
              <a:buClr>
                <a:schemeClr val="lt1"/>
              </a:buClr>
              <a:buSzPts val="1200"/>
              <a:buFont typeface="Lato"/>
              <a:buChar char="●"/>
              <a:defRPr sz="1200">
                <a:solidFill>
                  <a:schemeClr val="lt1"/>
                </a:solidFill>
                <a:latin typeface="Lato"/>
                <a:ea typeface="Lato"/>
                <a:cs typeface="Lato"/>
                <a:sym typeface="Lato"/>
              </a:defRPr>
            </a:lvl7pPr>
            <a:lvl8pPr indent="-304800" lvl="7" marL="3657600">
              <a:lnSpc>
                <a:spcPct val="115000"/>
              </a:lnSpc>
              <a:spcBef>
                <a:spcPts val="0"/>
              </a:spcBef>
              <a:spcAft>
                <a:spcPts val="0"/>
              </a:spcAft>
              <a:buClr>
                <a:schemeClr val="lt1"/>
              </a:buClr>
              <a:buSzPts val="1200"/>
              <a:buFont typeface="Lato"/>
              <a:buChar char="○"/>
              <a:defRPr sz="1200">
                <a:solidFill>
                  <a:schemeClr val="lt1"/>
                </a:solidFill>
                <a:latin typeface="Lato"/>
                <a:ea typeface="Lato"/>
                <a:cs typeface="Lato"/>
                <a:sym typeface="Lato"/>
              </a:defRPr>
            </a:lvl8pPr>
            <a:lvl9pPr indent="-304800" lvl="8" marL="4114800">
              <a:lnSpc>
                <a:spcPct val="115000"/>
              </a:lnSpc>
              <a:spcBef>
                <a:spcPts val="0"/>
              </a:spcBef>
              <a:spcAft>
                <a:spcPts val="0"/>
              </a:spcAft>
              <a:buClr>
                <a:schemeClr val="lt1"/>
              </a:buClr>
              <a:buSzPts val="1200"/>
              <a:buFont typeface="Lato"/>
              <a:buChar char="■"/>
              <a:defRPr sz="1200">
                <a:solidFill>
                  <a:schemeClr val="lt1"/>
                </a:solidFill>
                <a:latin typeface="Lato"/>
                <a:ea typeface="Lato"/>
                <a:cs typeface="Lato"/>
                <a:sym typeface="Lato"/>
              </a:defRPr>
            </a:lvl9pPr>
          </a:lstStyle>
          <a:p/>
        </p:txBody>
      </p:sp>
      <p:sp>
        <p:nvSpPr>
          <p:cNvPr id="7" name="Google Shape;7;p1"/>
          <p:cNvSpPr txBox="1"/>
          <p:nvPr>
            <p:ph type="title"/>
          </p:nvPr>
        </p:nvSpPr>
        <p:spPr>
          <a:xfrm>
            <a:off x="278750" y="513900"/>
            <a:ext cx="5802000" cy="1144800"/>
          </a:xfrm>
          <a:prstGeom prst="rect">
            <a:avLst/>
          </a:prstGeom>
          <a:noFill/>
          <a:ln>
            <a:noFill/>
          </a:ln>
        </p:spPr>
        <p:txBody>
          <a:bodyPr anchorCtr="0" anchor="t" bIns="0" lIns="0" spcFirstLastPara="1" rIns="0" wrap="square" tIns="0">
            <a:noAutofit/>
          </a:bodyPr>
          <a:lstStyle>
            <a:lvl1pPr lvl="0">
              <a:lnSpc>
                <a:spcPct val="85000"/>
              </a:lnSpc>
              <a:spcBef>
                <a:spcPts val="0"/>
              </a:spcBef>
              <a:spcAft>
                <a:spcPts val="0"/>
              </a:spcAft>
              <a:buNone/>
              <a:defRPr sz="6000">
                <a:solidFill>
                  <a:schemeClr val="lt1"/>
                </a:solidFill>
                <a:latin typeface="Playfair Display"/>
                <a:ea typeface="Playfair Display"/>
                <a:cs typeface="Playfair Display"/>
                <a:sym typeface="Playfair Display"/>
              </a:defRPr>
            </a:lvl1pPr>
            <a:lvl2pPr lvl="1">
              <a:lnSpc>
                <a:spcPct val="115000"/>
              </a:lnSpc>
              <a:spcBef>
                <a:spcPts val="0"/>
              </a:spcBef>
              <a:spcAft>
                <a:spcPts val="0"/>
              </a:spcAft>
              <a:buNone/>
              <a:defRPr sz="4000">
                <a:solidFill>
                  <a:schemeClr val="lt1"/>
                </a:solidFill>
                <a:latin typeface="Playfair Display"/>
                <a:ea typeface="Playfair Display"/>
                <a:cs typeface="Playfair Display"/>
                <a:sym typeface="Playfair Display"/>
              </a:defRPr>
            </a:lvl2pPr>
            <a:lvl3pPr lvl="2">
              <a:lnSpc>
                <a:spcPct val="115000"/>
              </a:lnSpc>
              <a:spcBef>
                <a:spcPts val="0"/>
              </a:spcBef>
              <a:spcAft>
                <a:spcPts val="0"/>
              </a:spcAft>
              <a:buNone/>
              <a:defRPr sz="4000">
                <a:solidFill>
                  <a:schemeClr val="lt1"/>
                </a:solidFill>
                <a:latin typeface="Playfair Display"/>
                <a:ea typeface="Playfair Display"/>
                <a:cs typeface="Playfair Display"/>
                <a:sym typeface="Playfair Display"/>
              </a:defRPr>
            </a:lvl3pPr>
            <a:lvl4pPr lvl="3">
              <a:lnSpc>
                <a:spcPct val="115000"/>
              </a:lnSpc>
              <a:spcBef>
                <a:spcPts val="0"/>
              </a:spcBef>
              <a:spcAft>
                <a:spcPts val="0"/>
              </a:spcAft>
              <a:buNone/>
              <a:defRPr sz="4000">
                <a:solidFill>
                  <a:schemeClr val="lt1"/>
                </a:solidFill>
                <a:latin typeface="Playfair Display"/>
                <a:ea typeface="Playfair Display"/>
                <a:cs typeface="Playfair Display"/>
                <a:sym typeface="Playfair Display"/>
              </a:defRPr>
            </a:lvl4pPr>
            <a:lvl5pPr lvl="4">
              <a:lnSpc>
                <a:spcPct val="115000"/>
              </a:lnSpc>
              <a:spcBef>
                <a:spcPts val="0"/>
              </a:spcBef>
              <a:spcAft>
                <a:spcPts val="0"/>
              </a:spcAft>
              <a:buNone/>
              <a:defRPr sz="4000">
                <a:solidFill>
                  <a:schemeClr val="lt1"/>
                </a:solidFill>
                <a:latin typeface="Playfair Display"/>
                <a:ea typeface="Playfair Display"/>
                <a:cs typeface="Playfair Display"/>
                <a:sym typeface="Playfair Display"/>
              </a:defRPr>
            </a:lvl5pPr>
            <a:lvl6pPr lvl="5">
              <a:lnSpc>
                <a:spcPct val="115000"/>
              </a:lnSpc>
              <a:spcBef>
                <a:spcPts val="0"/>
              </a:spcBef>
              <a:spcAft>
                <a:spcPts val="0"/>
              </a:spcAft>
              <a:buNone/>
              <a:defRPr sz="4000">
                <a:solidFill>
                  <a:schemeClr val="lt1"/>
                </a:solidFill>
                <a:latin typeface="Playfair Display"/>
                <a:ea typeface="Playfair Display"/>
                <a:cs typeface="Playfair Display"/>
                <a:sym typeface="Playfair Display"/>
              </a:defRPr>
            </a:lvl6pPr>
            <a:lvl7pPr lvl="6">
              <a:lnSpc>
                <a:spcPct val="115000"/>
              </a:lnSpc>
              <a:spcBef>
                <a:spcPts val="0"/>
              </a:spcBef>
              <a:spcAft>
                <a:spcPts val="0"/>
              </a:spcAft>
              <a:buNone/>
              <a:defRPr sz="4000">
                <a:solidFill>
                  <a:schemeClr val="lt1"/>
                </a:solidFill>
                <a:latin typeface="Playfair Display"/>
                <a:ea typeface="Playfair Display"/>
                <a:cs typeface="Playfair Display"/>
                <a:sym typeface="Playfair Display"/>
              </a:defRPr>
            </a:lvl7pPr>
            <a:lvl8pPr lvl="7">
              <a:lnSpc>
                <a:spcPct val="115000"/>
              </a:lnSpc>
              <a:spcBef>
                <a:spcPts val="0"/>
              </a:spcBef>
              <a:spcAft>
                <a:spcPts val="0"/>
              </a:spcAft>
              <a:buNone/>
              <a:defRPr sz="4000">
                <a:solidFill>
                  <a:schemeClr val="lt1"/>
                </a:solidFill>
                <a:latin typeface="Playfair Display"/>
                <a:ea typeface="Playfair Display"/>
                <a:cs typeface="Playfair Display"/>
                <a:sym typeface="Playfair Display"/>
              </a:defRPr>
            </a:lvl8pPr>
            <a:lvl9pPr lvl="8">
              <a:lnSpc>
                <a:spcPct val="115000"/>
              </a:lnSpc>
              <a:spcBef>
                <a:spcPts val="0"/>
              </a:spcBef>
              <a:spcAft>
                <a:spcPts val="0"/>
              </a:spcAft>
              <a:buNone/>
              <a:defRPr sz="4000">
                <a:solidFill>
                  <a:schemeClr val="lt1"/>
                </a:solidFill>
                <a:latin typeface="Playfair Display"/>
                <a:ea typeface="Playfair Display"/>
                <a:cs typeface="Playfair Display"/>
                <a:sym typeface="Playfair Display"/>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pos="5616">
          <p15:clr>
            <a:srgbClr val="E46962"/>
          </p15:clr>
        </p15:guide>
        <p15:guide id="2" pos="144">
          <p15:clr>
            <a:srgbClr val="E46962"/>
          </p15:clr>
        </p15:guide>
        <p15:guide id="3" orient="horz" pos="144">
          <p15:clr>
            <a:srgbClr val="E46962"/>
          </p15:clr>
        </p15:guide>
        <p15:guide id="4" orient="horz" pos="3094">
          <p15:clr>
            <a:srgbClr val="E46962"/>
          </p15:clr>
        </p15:guide>
        <p15:guide id="5" pos="2850">
          <p15:clr>
            <a:srgbClr val="E46962"/>
          </p15:clr>
        </p15:guide>
        <p15:guide id="6" pos="2910">
          <p15:clr>
            <a:srgbClr val="E46962"/>
          </p15:clr>
        </p15:guide>
        <p15:guide id="7" pos="1468">
          <p15:clr>
            <a:srgbClr val="E46962"/>
          </p15:clr>
        </p15:guide>
        <p15:guide id="8" pos="1527">
          <p15:clr>
            <a:srgbClr val="E46962"/>
          </p15:clr>
        </p15:guide>
        <p15:guide id="9" pos="4226">
          <p15:clr>
            <a:srgbClr val="E46962"/>
          </p15:clr>
        </p15:guide>
        <p15:guide id="10" pos="4285">
          <p15:clr>
            <a:srgbClr val="E46962"/>
          </p15:clr>
        </p15:guide>
        <p15:guide id="11" pos="3773">
          <p15:clr>
            <a:srgbClr val="E46962"/>
          </p15:clr>
        </p15:guide>
        <p15:guide id="12" pos="3830">
          <p15:clr>
            <a:srgbClr val="E46962"/>
          </p15:clr>
        </p15:guide>
        <p15:guide id="13" pos="1930">
          <p15:clr>
            <a:srgbClr val="E46962"/>
          </p15:clr>
        </p15:guide>
        <p15:guide id="14" pos="1987">
          <p15:clr>
            <a:srgbClr val="E46962"/>
          </p15:clr>
        </p15:guide>
        <p15:guide id="15" orient="horz" pos="288">
          <p15:clr>
            <a:srgbClr val="E46962"/>
          </p15:clr>
        </p15:guide>
        <p15:guide id="16" orient="horz" pos="2950">
          <p15:clr>
            <a:srgbClr val="E46962"/>
          </p15:clr>
        </p15:guide>
        <p15:guide id="17" orient="horz" pos="1135">
          <p15:clr>
            <a:srgbClr val="E46962"/>
          </p15:clr>
        </p15:guide>
        <p15:guide id="18" orient="horz" pos="1194">
          <p15:clr>
            <a:srgbClr val="E46962"/>
          </p15:clr>
        </p15:guide>
        <p15:guide id="19" orient="horz" pos="2043">
          <p15:clr>
            <a:srgbClr val="E46962"/>
          </p15:clr>
        </p15:guide>
        <p15:guide id="20" orient="horz" pos="2103">
          <p15:clr>
            <a:srgbClr val="E46962"/>
          </p15:clr>
        </p15:guide>
        <p15:guide id="21" pos="174">
          <p15:clr>
            <a:srgbClr val="E46962"/>
          </p15:clr>
        </p15:guide>
        <p15:guide id="22" pos="5588">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xml"/><Relationship Id="rId3" Type="http://schemas.openxmlformats.org/officeDocument/2006/relationships/image" Target="../media/image7.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image" Target="../media/image9.png"/><Relationship Id="rId5" Type="http://schemas.openxmlformats.org/officeDocument/2006/relationships/image" Target="../media/image8.png"/><Relationship Id="rId6"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5.png"/><Relationship Id="rId4" Type="http://schemas.openxmlformats.org/officeDocument/2006/relationships/image" Target="../media/image4.png"/><Relationship Id="rId5" Type="http://schemas.openxmlformats.org/officeDocument/2006/relationships/image" Target="../media/image3.png"/><Relationship Id="rId6"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 Id="rId3" Type="http://schemas.openxmlformats.org/officeDocument/2006/relationships/hyperlink" Target="mailto:sar7148@gmail.com" TargetMode="External"/><Relationship Id="rId4" Type="http://schemas.openxmlformats.org/officeDocument/2006/relationships/hyperlink" Target="mailto:gdf@ddpny.org" TargetMode="External"/><Relationship Id="rId5" Type="http://schemas.openxmlformats.org/officeDocument/2006/relationships/image" Target="../media/image1.jpg"/><Relationship Id="rId6"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38"/>
          <p:cNvSpPr txBox="1"/>
          <p:nvPr/>
        </p:nvSpPr>
        <p:spPr>
          <a:xfrm>
            <a:off x="283949" y="3730625"/>
            <a:ext cx="2271000" cy="138600"/>
          </a:xfrm>
          <a:prstGeom prst="rect">
            <a:avLst/>
          </a:prstGeom>
          <a:noFill/>
          <a:ln>
            <a:noFill/>
          </a:ln>
        </p:spPr>
        <p:txBody>
          <a:bodyPr anchorCtr="0" anchor="b" bIns="0" lIns="0" spcFirstLastPara="1" rIns="0" wrap="square" tIns="0">
            <a:noAutofit/>
          </a:bodyPr>
          <a:lstStyle/>
          <a:p>
            <a:pPr indent="0" lvl="0" marL="0" rtl="0" algn="l">
              <a:spcBef>
                <a:spcPts val="0"/>
              </a:spcBef>
              <a:spcAft>
                <a:spcPts val="0"/>
              </a:spcAft>
              <a:buNone/>
            </a:pPr>
            <a:r>
              <a:rPr lang="en" sz="1000">
                <a:solidFill>
                  <a:schemeClr val="lt1"/>
                </a:solidFill>
                <a:latin typeface="Lato"/>
                <a:ea typeface="Lato"/>
                <a:cs typeface="Lato"/>
                <a:sym typeface="Lato"/>
              </a:rPr>
              <a:t>Internet Society / ISOC NY / ISOC MX</a:t>
            </a:r>
            <a:endParaRPr sz="1000">
              <a:solidFill>
                <a:schemeClr val="lt1"/>
              </a:solidFill>
              <a:latin typeface="Lato"/>
              <a:ea typeface="Lato"/>
              <a:cs typeface="Lato"/>
              <a:sym typeface="Lato"/>
            </a:endParaRPr>
          </a:p>
        </p:txBody>
      </p:sp>
      <p:sp>
        <p:nvSpPr>
          <p:cNvPr id="274" name="Google Shape;274;p38"/>
          <p:cNvSpPr txBox="1"/>
          <p:nvPr/>
        </p:nvSpPr>
        <p:spPr>
          <a:xfrm>
            <a:off x="283961" y="4450025"/>
            <a:ext cx="2045700" cy="107700"/>
          </a:xfrm>
          <a:prstGeom prst="rect">
            <a:avLst/>
          </a:prstGeom>
          <a:noFill/>
          <a:ln>
            <a:noFill/>
          </a:ln>
        </p:spPr>
        <p:txBody>
          <a:bodyPr anchorCtr="0" anchor="b" bIns="0" lIns="0" spcFirstLastPara="1" rIns="0" wrap="square" tIns="0">
            <a:noAutofit/>
          </a:bodyPr>
          <a:lstStyle/>
          <a:p>
            <a:pPr indent="0" lvl="0" marL="0" rtl="0" algn="l">
              <a:spcBef>
                <a:spcPts val="0"/>
              </a:spcBef>
              <a:spcAft>
                <a:spcPts val="0"/>
              </a:spcAft>
              <a:buNone/>
            </a:pPr>
            <a:r>
              <a:rPr lang="en" sz="1000">
                <a:solidFill>
                  <a:schemeClr val="lt1"/>
                </a:solidFill>
                <a:latin typeface="Lato"/>
                <a:ea typeface="Lato"/>
                <a:cs typeface="Lato"/>
                <a:sym typeface="Lato"/>
              </a:rPr>
              <a:t>AUGUST</a:t>
            </a:r>
            <a:endParaRPr sz="1000">
              <a:solidFill>
                <a:schemeClr val="lt1"/>
              </a:solidFill>
              <a:latin typeface="Lato"/>
              <a:ea typeface="Lato"/>
              <a:cs typeface="Lato"/>
              <a:sym typeface="Lato"/>
            </a:endParaRPr>
          </a:p>
        </p:txBody>
      </p:sp>
      <p:sp>
        <p:nvSpPr>
          <p:cNvPr id="275" name="Google Shape;275;p38"/>
          <p:cNvSpPr txBox="1"/>
          <p:nvPr/>
        </p:nvSpPr>
        <p:spPr>
          <a:xfrm>
            <a:off x="283953" y="4090319"/>
            <a:ext cx="2045700" cy="107700"/>
          </a:xfrm>
          <a:prstGeom prst="rect">
            <a:avLst/>
          </a:prstGeom>
          <a:noFill/>
          <a:ln>
            <a:noFill/>
          </a:ln>
        </p:spPr>
        <p:txBody>
          <a:bodyPr anchorCtr="0" anchor="b" bIns="0" lIns="0" spcFirstLastPara="1" rIns="0" wrap="square" tIns="0">
            <a:noAutofit/>
          </a:bodyPr>
          <a:lstStyle/>
          <a:p>
            <a:pPr indent="0" lvl="0" marL="0" rtl="0" algn="l">
              <a:spcBef>
                <a:spcPts val="0"/>
              </a:spcBef>
              <a:spcAft>
                <a:spcPts val="0"/>
              </a:spcAft>
              <a:buNone/>
            </a:pPr>
            <a:r>
              <a:rPr lang="en" sz="1000">
                <a:solidFill>
                  <a:schemeClr val="lt1"/>
                </a:solidFill>
                <a:latin typeface="Lato"/>
                <a:ea typeface="Lato"/>
                <a:cs typeface="Lato"/>
                <a:sym typeface="Lato"/>
              </a:rPr>
              <a:t>2026</a:t>
            </a:r>
            <a:endParaRPr sz="1000">
              <a:solidFill>
                <a:schemeClr val="lt1"/>
              </a:solidFill>
              <a:latin typeface="Lato"/>
              <a:ea typeface="Lato"/>
              <a:cs typeface="Lato"/>
              <a:sym typeface="Lato"/>
            </a:endParaRPr>
          </a:p>
        </p:txBody>
      </p:sp>
      <p:cxnSp>
        <p:nvCxnSpPr>
          <p:cNvPr id="276" name="Google Shape;276;p38"/>
          <p:cNvCxnSpPr/>
          <p:nvPr/>
        </p:nvCxnSpPr>
        <p:spPr>
          <a:xfrm rot="10800000">
            <a:off x="283800" y="3964328"/>
            <a:ext cx="6425100" cy="0"/>
          </a:xfrm>
          <a:prstGeom prst="straightConnector1">
            <a:avLst/>
          </a:prstGeom>
          <a:noFill/>
          <a:ln cap="flat" cmpd="sng" w="9525">
            <a:solidFill>
              <a:schemeClr val="lt2"/>
            </a:solidFill>
            <a:prstDash val="solid"/>
            <a:round/>
            <a:headEnd len="med" w="med" type="none"/>
            <a:tailEnd len="med" w="med" type="none"/>
          </a:ln>
        </p:spPr>
      </p:cxnSp>
      <p:cxnSp>
        <p:nvCxnSpPr>
          <p:cNvPr id="277" name="Google Shape;277;p38"/>
          <p:cNvCxnSpPr/>
          <p:nvPr/>
        </p:nvCxnSpPr>
        <p:spPr>
          <a:xfrm rot="10800000">
            <a:off x="283800" y="4324039"/>
            <a:ext cx="6425100" cy="0"/>
          </a:xfrm>
          <a:prstGeom prst="straightConnector1">
            <a:avLst/>
          </a:prstGeom>
          <a:noFill/>
          <a:ln cap="flat" cmpd="sng" w="9525">
            <a:solidFill>
              <a:schemeClr val="lt2"/>
            </a:solidFill>
            <a:prstDash val="solid"/>
            <a:round/>
            <a:headEnd len="med" w="med" type="none"/>
            <a:tailEnd len="med" w="med" type="none"/>
          </a:ln>
        </p:spPr>
      </p:cxnSp>
      <p:cxnSp>
        <p:nvCxnSpPr>
          <p:cNvPr id="278" name="Google Shape;278;p38"/>
          <p:cNvCxnSpPr/>
          <p:nvPr/>
        </p:nvCxnSpPr>
        <p:spPr>
          <a:xfrm rot="10800000">
            <a:off x="283800" y="4683725"/>
            <a:ext cx="6425100" cy="0"/>
          </a:xfrm>
          <a:prstGeom prst="straightConnector1">
            <a:avLst/>
          </a:prstGeom>
          <a:noFill/>
          <a:ln cap="flat" cmpd="sng" w="9525">
            <a:solidFill>
              <a:schemeClr val="lt2"/>
            </a:solidFill>
            <a:prstDash val="solid"/>
            <a:round/>
            <a:headEnd len="med" w="med" type="none"/>
            <a:tailEnd len="med" w="med" type="none"/>
          </a:ln>
        </p:spPr>
      </p:cxnSp>
      <p:cxnSp>
        <p:nvCxnSpPr>
          <p:cNvPr id="279" name="Google Shape;279;p38"/>
          <p:cNvCxnSpPr/>
          <p:nvPr/>
        </p:nvCxnSpPr>
        <p:spPr>
          <a:xfrm rot="10800000">
            <a:off x="750" y="361488"/>
            <a:ext cx="9102000" cy="0"/>
          </a:xfrm>
          <a:prstGeom prst="straightConnector1">
            <a:avLst/>
          </a:prstGeom>
          <a:noFill/>
          <a:ln cap="flat" cmpd="sng" w="9525">
            <a:solidFill>
              <a:schemeClr val="lt2"/>
            </a:solidFill>
            <a:prstDash val="solid"/>
            <a:round/>
            <a:headEnd len="med" w="med" type="none"/>
            <a:tailEnd len="med" w="med" type="none"/>
          </a:ln>
        </p:spPr>
      </p:cxnSp>
      <p:cxnSp>
        <p:nvCxnSpPr>
          <p:cNvPr id="280" name="Google Shape;280;p38"/>
          <p:cNvCxnSpPr/>
          <p:nvPr/>
        </p:nvCxnSpPr>
        <p:spPr>
          <a:xfrm rot="10800000">
            <a:off x="283800" y="3604625"/>
            <a:ext cx="6425100" cy="0"/>
          </a:xfrm>
          <a:prstGeom prst="straightConnector1">
            <a:avLst/>
          </a:prstGeom>
          <a:noFill/>
          <a:ln cap="flat" cmpd="sng" w="9525">
            <a:solidFill>
              <a:schemeClr val="lt2"/>
            </a:solidFill>
            <a:prstDash val="solid"/>
            <a:round/>
            <a:headEnd len="med" w="med" type="none"/>
            <a:tailEnd len="med" w="med" type="none"/>
          </a:ln>
        </p:spPr>
      </p:cxnSp>
      <p:pic>
        <p:nvPicPr>
          <p:cNvPr descr="An architectural detail of a modern building." id="281" name="Google Shape;281;p38"/>
          <p:cNvPicPr preferRelativeResize="0"/>
          <p:nvPr>
            <p:ph idx="2" type="pic"/>
          </p:nvPr>
        </p:nvPicPr>
        <p:blipFill rotWithShape="1">
          <a:blip r:embed="rId3">
            <a:alphaModFix/>
          </a:blip>
          <a:srcRect b="0" l="61985" r="8587" t="0"/>
          <a:stretch/>
        </p:blipFill>
        <p:spPr>
          <a:xfrm>
            <a:off x="6877050" y="0"/>
            <a:ext cx="2271002" cy="5143501"/>
          </a:xfrm>
          <a:prstGeom prst="rect">
            <a:avLst/>
          </a:prstGeom>
          <a:noFill/>
          <a:ln>
            <a:noFill/>
          </a:ln>
        </p:spPr>
      </p:pic>
      <p:sp>
        <p:nvSpPr>
          <p:cNvPr id="282" name="Google Shape;282;p38"/>
          <p:cNvSpPr txBox="1"/>
          <p:nvPr>
            <p:ph idx="4294967295" type="title"/>
          </p:nvPr>
        </p:nvSpPr>
        <p:spPr>
          <a:xfrm>
            <a:off x="278750" y="513900"/>
            <a:ext cx="5802000" cy="2355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Chapters Content Archive Project</a:t>
            </a:r>
            <a:endParaRPr/>
          </a:p>
        </p:txBody>
      </p:sp>
      <p:pic>
        <p:nvPicPr>
          <p:cNvPr id="283" name="Google Shape;283;p38"/>
          <p:cNvPicPr preferRelativeResize="0"/>
          <p:nvPr/>
        </p:nvPicPr>
        <p:blipFill>
          <a:blip r:embed="rId4">
            <a:alphaModFix/>
          </a:blip>
          <a:stretch>
            <a:fillRect/>
          </a:stretch>
        </p:blipFill>
        <p:spPr>
          <a:xfrm>
            <a:off x="6939650" y="0"/>
            <a:ext cx="2145800" cy="21510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cxnSp>
        <p:nvCxnSpPr>
          <p:cNvPr id="288" name="Google Shape;288;p39"/>
          <p:cNvCxnSpPr/>
          <p:nvPr/>
        </p:nvCxnSpPr>
        <p:spPr>
          <a:xfrm rot="10800000">
            <a:off x="270887" y="1700775"/>
            <a:ext cx="4009200" cy="0"/>
          </a:xfrm>
          <a:prstGeom prst="straightConnector1">
            <a:avLst/>
          </a:prstGeom>
          <a:noFill/>
          <a:ln cap="flat" cmpd="sng" w="9525">
            <a:solidFill>
              <a:schemeClr val="lt2"/>
            </a:solidFill>
            <a:prstDash val="solid"/>
            <a:round/>
            <a:headEnd len="med" w="med" type="none"/>
            <a:tailEnd len="med" w="med" type="none"/>
          </a:ln>
        </p:spPr>
      </p:cxnSp>
      <p:cxnSp>
        <p:nvCxnSpPr>
          <p:cNvPr id="289" name="Google Shape;289;p39"/>
          <p:cNvCxnSpPr/>
          <p:nvPr/>
        </p:nvCxnSpPr>
        <p:spPr>
          <a:xfrm rot="10800000">
            <a:off x="270887" y="2638575"/>
            <a:ext cx="4009200" cy="0"/>
          </a:xfrm>
          <a:prstGeom prst="straightConnector1">
            <a:avLst/>
          </a:prstGeom>
          <a:noFill/>
          <a:ln cap="flat" cmpd="sng" w="9525">
            <a:solidFill>
              <a:schemeClr val="lt2"/>
            </a:solidFill>
            <a:prstDash val="solid"/>
            <a:round/>
            <a:headEnd len="med" w="med" type="none"/>
            <a:tailEnd len="med" w="med" type="none"/>
          </a:ln>
        </p:spPr>
      </p:cxnSp>
      <p:cxnSp>
        <p:nvCxnSpPr>
          <p:cNvPr id="290" name="Google Shape;290;p39"/>
          <p:cNvCxnSpPr/>
          <p:nvPr/>
        </p:nvCxnSpPr>
        <p:spPr>
          <a:xfrm rot="10800000">
            <a:off x="270887" y="3576375"/>
            <a:ext cx="4009200" cy="0"/>
          </a:xfrm>
          <a:prstGeom prst="straightConnector1">
            <a:avLst/>
          </a:prstGeom>
          <a:noFill/>
          <a:ln cap="flat" cmpd="sng" w="9525">
            <a:solidFill>
              <a:schemeClr val="lt2"/>
            </a:solidFill>
            <a:prstDash val="solid"/>
            <a:round/>
            <a:headEnd len="med" w="med" type="none"/>
            <a:tailEnd len="med" w="med" type="none"/>
          </a:ln>
        </p:spPr>
      </p:cxnSp>
      <p:cxnSp>
        <p:nvCxnSpPr>
          <p:cNvPr id="291" name="Google Shape;291;p39"/>
          <p:cNvCxnSpPr/>
          <p:nvPr/>
        </p:nvCxnSpPr>
        <p:spPr>
          <a:xfrm rot="10800000">
            <a:off x="4858665" y="1700775"/>
            <a:ext cx="4008300" cy="0"/>
          </a:xfrm>
          <a:prstGeom prst="straightConnector1">
            <a:avLst/>
          </a:prstGeom>
          <a:noFill/>
          <a:ln cap="flat" cmpd="sng" w="9525">
            <a:solidFill>
              <a:schemeClr val="lt2"/>
            </a:solidFill>
            <a:prstDash val="solid"/>
            <a:round/>
            <a:headEnd len="med" w="med" type="none"/>
            <a:tailEnd len="med" w="med" type="none"/>
          </a:ln>
        </p:spPr>
      </p:cxnSp>
      <p:cxnSp>
        <p:nvCxnSpPr>
          <p:cNvPr id="292" name="Google Shape;292;p39"/>
          <p:cNvCxnSpPr/>
          <p:nvPr/>
        </p:nvCxnSpPr>
        <p:spPr>
          <a:xfrm rot="10800000">
            <a:off x="4858220" y="2638575"/>
            <a:ext cx="4009200" cy="0"/>
          </a:xfrm>
          <a:prstGeom prst="straightConnector1">
            <a:avLst/>
          </a:prstGeom>
          <a:noFill/>
          <a:ln cap="flat" cmpd="sng" w="9525">
            <a:solidFill>
              <a:schemeClr val="lt2"/>
            </a:solidFill>
            <a:prstDash val="solid"/>
            <a:round/>
            <a:headEnd len="med" w="med" type="none"/>
            <a:tailEnd len="med" w="med" type="none"/>
          </a:ln>
        </p:spPr>
      </p:cxnSp>
      <p:cxnSp>
        <p:nvCxnSpPr>
          <p:cNvPr id="293" name="Google Shape;293;p39"/>
          <p:cNvCxnSpPr/>
          <p:nvPr/>
        </p:nvCxnSpPr>
        <p:spPr>
          <a:xfrm rot="10800000">
            <a:off x="4858220" y="3576375"/>
            <a:ext cx="4009200" cy="0"/>
          </a:xfrm>
          <a:prstGeom prst="straightConnector1">
            <a:avLst/>
          </a:prstGeom>
          <a:noFill/>
          <a:ln cap="flat" cmpd="sng" w="9525">
            <a:solidFill>
              <a:schemeClr val="lt2"/>
            </a:solidFill>
            <a:prstDash val="solid"/>
            <a:round/>
            <a:headEnd len="med" w="med" type="none"/>
            <a:tailEnd len="med" w="med" type="none"/>
          </a:ln>
        </p:spPr>
      </p:cxnSp>
      <p:sp>
        <p:nvSpPr>
          <p:cNvPr id="294" name="Google Shape;294;p39"/>
          <p:cNvSpPr txBox="1"/>
          <p:nvPr>
            <p:ph idx="7" type="title"/>
          </p:nvPr>
        </p:nvSpPr>
        <p:spPr>
          <a:xfrm>
            <a:off x="276075" y="457200"/>
            <a:ext cx="8594400" cy="3879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Contents</a:t>
            </a:r>
            <a:endParaRPr/>
          </a:p>
        </p:txBody>
      </p:sp>
      <p:sp>
        <p:nvSpPr>
          <p:cNvPr id="295" name="Google Shape;295;p39"/>
          <p:cNvSpPr txBox="1"/>
          <p:nvPr>
            <p:ph type="title"/>
          </p:nvPr>
        </p:nvSpPr>
        <p:spPr>
          <a:xfrm>
            <a:off x="270983" y="1985025"/>
            <a:ext cx="3342900" cy="2493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What is the CCAP ?</a:t>
            </a:r>
            <a:endParaRPr/>
          </a:p>
        </p:txBody>
      </p:sp>
      <p:sp>
        <p:nvSpPr>
          <p:cNvPr id="296" name="Google Shape;296;p39"/>
          <p:cNvSpPr txBox="1"/>
          <p:nvPr>
            <p:ph idx="2" type="title"/>
          </p:nvPr>
        </p:nvSpPr>
        <p:spPr>
          <a:xfrm>
            <a:off x="270983" y="2922825"/>
            <a:ext cx="3342900" cy="2493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The Proof of Concept</a:t>
            </a:r>
            <a:endParaRPr/>
          </a:p>
        </p:txBody>
      </p:sp>
      <p:sp>
        <p:nvSpPr>
          <p:cNvPr id="297" name="Google Shape;297;p39"/>
          <p:cNvSpPr txBox="1"/>
          <p:nvPr>
            <p:ph idx="3" type="title"/>
          </p:nvPr>
        </p:nvSpPr>
        <p:spPr>
          <a:xfrm>
            <a:off x="270983" y="3860625"/>
            <a:ext cx="3342900" cy="2493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lt1"/>
              </a:buClr>
              <a:buSzPts val="1100"/>
              <a:buNone/>
            </a:pPr>
            <a:r>
              <a:rPr lang="en"/>
              <a:t>Timeline of PoC</a:t>
            </a:r>
            <a:endParaRPr/>
          </a:p>
        </p:txBody>
      </p:sp>
      <p:sp>
        <p:nvSpPr>
          <p:cNvPr id="298" name="Google Shape;298;p39"/>
          <p:cNvSpPr txBox="1"/>
          <p:nvPr>
            <p:ph idx="4" type="title"/>
          </p:nvPr>
        </p:nvSpPr>
        <p:spPr>
          <a:xfrm>
            <a:off x="4858317" y="1985025"/>
            <a:ext cx="3342900" cy="2493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lt1"/>
              </a:buClr>
              <a:buSzPts val="1100"/>
              <a:buNone/>
            </a:pPr>
            <a:r>
              <a:rPr lang="en"/>
              <a:t>How to </a:t>
            </a:r>
            <a:r>
              <a:rPr lang="en"/>
              <a:t>participate ?</a:t>
            </a:r>
            <a:endParaRPr/>
          </a:p>
        </p:txBody>
      </p:sp>
      <p:sp>
        <p:nvSpPr>
          <p:cNvPr id="299" name="Google Shape;299;p39"/>
          <p:cNvSpPr txBox="1"/>
          <p:nvPr>
            <p:ph idx="5" type="title"/>
          </p:nvPr>
        </p:nvSpPr>
        <p:spPr>
          <a:xfrm>
            <a:off x="4858317" y="2922825"/>
            <a:ext cx="3342900" cy="2493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lt1"/>
              </a:buClr>
              <a:buSzPts val="1100"/>
              <a:buNone/>
            </a:pPr>
            <a:r>
              <a:rPr lang="en"/>
              <a:t>What you need ?</a:t>
            </a:r>
            <a:endParaRPr/>
          </a:p>
        </p:txBody>
      </p:sp>
      <p:sp>
        <p:nvSpPr>
          <p:cNvPr id="300" name="Google Shape;300;p39"/>
          <p:cNvSpPr txBox="1"/>
          <p:nvPr>
            <p:ph idx="6" type="title"/>
          </p:nvPr>
        </p:nvSpPr>
        <p:spPr>
          <a:xfrm>
            <a:off x="4858317" y="3860625"/>
            <a:ext cx="3342900" cy="2493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lt1"/>
              </a:buClr>
              <a:buSzPts val="1100"/>
              <a:buNone/>
            </a:pPr>
            <a:r>
              <a:rPr lang="en"/>
              <a:t>Thanks !</a:t>
            </a:r>
            <a:endParaRPr/>
          </a:p>
        </p:txBody>
      </p:sp>
      <p:sp>
        <p:nvSpPr>
          <p:cNvPr id="301" name="Google Shape;301;p39"/>
          <p:cNvSpPr txBox="1"/>
          <p:nvPr>
            <p:ph idx="1" type="subTitle"/>
          </p:nvPr>
        </p:nvSpPr>
        <p:spPr>
          <a:xfrm>
            <a:off x="276075" y="4815950"/>
            <a:ext cx="2010000" cy="183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ISOC / CCAP POC</a:t>
            </a:r>
            <a:endParaRPr/>
          </a:p>
        </p:txBody>
      </p:sp>
      <p:sp>
        <p:nvSpPr>
          <p:cNvPr id="302" name="Google Shape;302;p39"/>
          <p:cNvSpPr txBox="1"/>
          <p:nvPr>
            <p:ph idx="12" type="sldNum"/>
          </p:nvPr>
        </p:nvSpPr>
        <p:spPr>
          <a:xfrm>
            <a:off x="8656458" y="4815950"/>
            <a:ext cx="336000" cy="183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303" name="Google Shape;303;p39"/>
          <p:cNvSpPr txBox="1"/>
          <p:nvPr>
            <p:ph idx="8" type="subTitle"/>
          </p:nvPr>
        </p:nvSpPr>
        <p:spPr>
          <a:xfrm>
            <a:off x="271825" y="1797400"/>
            <a:ext cx="1809900" cy="136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01</a:t>
            </a:r>
            <a:endParaRPr/>
          </a:p>
        </p:txBody>
      </p:sp>
      <p:sp>
        <p:nvSpPr>
          <p:cNvPr id="304" name="Google Shape;304;p39"/>
          <p:cNvSpPr txBox="1"/>
          <p:nvPr>
            <p:ph idx="9" type="subTitle"/>
          </p:nvPr>
        </p:nvSpPr>
        <p:spPr>
          <a:xfrm>
            <a:off x="4858700" y="1797400"/>
            <a:ext cx="1809900" cy="136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04</a:t>
            </a:r>
            <a:endParaRPr/>
          </a:p>
        </p:txBody>
      </p:sp>
      <p:sp>
        <p:nvSpPr>
          <p:cNvPr id="305" name="Google Shape;305;p39"/>
          <p:cNvSpPr txBox="1"/>
          <p:nvPr>
            <p:ph idx="13" type="subTitle"/>
          </p:nvPr>
        </p:nvSpPr>
        <p:spPr>
          <a:xfrm>
            <a:off x="271825" y="2735200"/>
            <a:ext cx="1809900" cy="136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02</a:t>
            </a:r>
            <a:endParaRPr/>
          </a:p>
        </p:txBody>
      </p:sp>
      <p:sp>
        <p:nvSpPr>
          <p:cNvPr id="306" name="Google Shape;306;p39"/>
          <p:cNvSpPr txBox="1"/>
          <p:nvPr>
            <p:ph idx="14" type="subTitle"/>
          </p:nvPr>
        </p:nvSpPr>
        <p:spPr>
          <a:xfrm>
            <a:off x="271825" y="3673000"/>
            <a:ext cx="1809900" cy="136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03</a:t>
            </a:r>
            <a:endParaRPr/>
          </a:p>
        </p:txBody>
      </p:sp>
      <p:sp>
        <p:nvSpPr>
          <p:cNvPr id="307" name="Google Shape;307;p39"/>
          <p:cNvSpPr txBox="1"/>
          <p:nvPr>
            <p:ph idx="15" type="subTitle"/>
          </p:nvPr>
        </p:nvSpPr>
        <p:spPr>
          <a:xfrm>
            <a:off x="4858700" y="2735200"/>
            <a:ext cx="1809900" cy="136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05</a:t>
            </a:r>
            <a:endParaRPr/>
          </a:p>
        </p:txBody>
      </p:sp>
      <p:sp>
        <p:nvSpPr>
          <p:cNvPr id="308" name="Google Shape;308;p39"/>
          <p:cNvSpPr txBox="1"/>
          <p:nvPr>
            <p:ph idx="16" type="subTitle"/>
          </p:nvPr>
        </p:nvSpPr>
        <p:spPr>
          <a:xfrm>
            <a:off x="4858700" y="3673000"/>
            <a:ext cx="1809900" cy="136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06</a:t>
            </a:r>
            <a:endParaRPr/>
          </a:p>
        </p:txBody>
      </p:sp>
      <p:pic>
        <p:nvPicPr>
          <p:cNvPr id="309" name="Google Shape;309;p39"/>
          <p:cNvPicPr preferRelativeResize="0"/>
          <p:nvPr/>
        </p:nvPicPr>
        <p:blipFill>
          <a:blip r:embed="rId3">
            <a:alphaModFix/>
          </a:blip>
          <a:stretch>
            <a:fillRect/>
          </a:stretch>
        </p:blipFill>
        <p:spPr>
          <a:xfrm>
            <a:off x="8351050" y="120000"/>
            <a:ext cx="641398" cy="6429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cxnSp>
        <p:nvCxnSpPr>
          <p:cNvPr id="314" name="Google Shape;314;p40"/>
          <p:cNvCxnSpPr/>
          <p:nvPr/>
        </p:nvCxnSpPr>
        <p:spPr>
          <a:xfrm rot="10800000">
            <a:off x="285600" y="1265775"/>
            <a:ext cx="8574000" cy="0"/>
          </a:xfrm>
          <a:prstGeom prst="straightConnector1">
            <a:avLst/>
          </a:prstGeom>
          <a:noFill/>
          <a:ln cap="flat" cmpd="sng" w="9525">
            <a:solidFill>
              <a:schemeClr val="lt1"/>
            </a:solidFill>
            <a:prstDash val="solid"/>
            <a:round/>
            <a:headEnd len="med" w="med" type="none"/>
            <a:tailEnd len="med" w="med" type="none"/>
          </a:ln>
        </p:spPr>
      </p:cxnSp>
      <p:sp>
        <p:nvSpPr>
          <p:cNvPr id="315" name="Google Shape;315;p40"/>
          <p:cNvSpPr txBox="1"/>
          <p:nvPr>
            <p:ph type="title"/>
          </p:nvPr>
        </p:nvSpPr>
        <p:spPr>
          <a:xfrm>
            <a:off x="275400" y="154150"/>
            <a:ext cx="8594400" cy="10527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3800"/>
              <a:t>Our past and present: an archive </a:t>
            </a:r>
            <a:endParaRPr sz="3800"/>
          </a:p>
          <a:p>
            <a:pPr indent="0" lvl="0" marL="0" rtl="0" algn="l">
              <a:spcBef>
                <a:spcPts val="0"/>
              </a:spcBef>
              <a:spcAft>
                <a:spcPts val="0"/>
              </a:spcAft>
              <a:buNone/>
            </a:pPr>
            <a:r>
              <a:rPr lang="en" sz="3800"/>
              <a:t>and tools for the future</a:t>
            </a:r>
            <a:endParaRPr sz="3800"/>
          </a:p>
        </p:txBody>
      </p:sp>
      <p:sp>
        <p:nvSpPr>
          <p:cNvPr id="316" name="Google Shape;316;p40"/>
          <p:cNvSpPr txBox="1"/>
          <p:nvPr>
            <p:ph idx="12" type="sldNum"/>
          </p:nvPr>
        </p:nvSpPr>
        <p:spPr>
          <a:xfrm>
            <a:off x="8656458" y="4815950"/>
            <a:ext cx="336000" cy="183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317" name="Google Shape;317;p40"/>
          <p:cNvSpPr txBox="1"/>
          <p:nvPr>
            <p:ph idx="2" type="body"/>
          </p:nvPr>
        </p:nvSpPr>
        <p:spPr>
          <a:xfrm>
            <a:off x="274800" y="1423650"/>
            <a:ext cx="8594400" cy="9435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1400">
                <a:solidFill>
                  <a:srgbClr val="333333"/>
                </a:solidFill>
                <a:latin typeface="Arial"/>
                <a:ea typeface="Arial"/>
                <a:cs typeface="Arial"/>
                <a:sym typeface="Arial"/>
              </a:rPr>
              <a:t>The Chapter Content Archive Project enables the acquisition, cataloging, preservation and access to Chapter historical information as archives or fonds. Also facilitates the creation of audio and video which effectively acts as oral history source of the Internet Society global influence.</a:t>
            </a:r>
            <a:endParaRPr sz="1400">
              <a:solidFill>
                <a:srgbClr val="333333"/>
              </a:solidFill>
              <a:latin typeface="Arial"/>
              <a:ea typeface="Arial"/>
              <a:cs typeface="Arial"/>
              <a:sym typeface="Arial"/>
            </a:endParaRPr>
          </a:p>
          <a:p>
            <a:pPr indent="0" lvl="0" marL="0" rtl="0" algn="l">
              <a:spcBef>
                <a:spcPts val="0"/>
              </a:spcBef>
              <a:spcAft>
                <a:spcPts val="0"/>
              </a:spcAft>
              <a:buNone/>
            </a:pPr>
            <a:r>
              <a:t/>
            </a:r>
            <a:endParaRPr sz="1300">
              <a:latin typeface="Playfair Display"/>
              <a:ea typeface="Playfair Display"/>
              <a:cs typeface="Playfair Display"/>
              <a:sym typeface="Playfair Display"/>
            </a:endParaRPr>
          </a:p>
        </p:txBody>
      </p:sp>
      <p:sp>
        <p:nvSpPr>
          <p:cNvPr id="318" name="Google Shape;318;p40"/>
          <p:cNvSpPr txBox="1"/>
          <p:nvPr>
            <p:ph idx="4294967295" type="subTitle"/>
          </p:nvPr>
        </p:nvSpPr>
        <p:spPr>
          <a:xfrm>
            <a:off x="276075" y="4815950"/>
            <a:ext cx="2010000" cy="183000"/>
          </a:xfrm>
          <a:prstGeom prst="rect">
            <a:avLst/>
          </a:prstGeom>
        </p:spPr>
        <p:txBody>
          <a:bodyPr anchorCtr="0" anchor="t" bIns="91425" lIns="0" spcFirstLastPara="1" rIns="91425" wrap="square" tIns="91425">
            <a:noAutofit/>
          </a:bodyPr>
          <a:lstStyle/>
          <a:p>
            <a:pPr indent="0" lvl="0" marL="0" rtl="0" algn="l">
              <a:spcBef>
                <a:spcPts val="0"/>
              </a:spcBef>
              <a:spcAft>
                <a:spcPts val="0"/>
              </a:spcAft>
              <a:buNone/>
            </a:pPr>
            <a:r>
              <a:rPr lang="en" sz="900"/>
              <a:t>ISOC / CCAP POC</a:t>
            </a:r>
            <a:endParaRPr sz="900"/>
          </a:p>
        </p:txBody>
      </p:sp>
      <p:sp>
        <p:nvSpPr>
          <p:cNvPr id="319" name="Google Shape;319;p40"/>
          <p:cNvSpPr txBox="1"/>
          <p:nvPr/>
        </p:nvSpPr>
        <p:spPr>
          <a:xfrm>
            <a:off x="289875" y="2305775"/>
            <a:ext cx="3372900" cy="251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Lato"/>
                <a:ea typeface="Lato"/>
                <a:cs typeface="Lato"/>
                <a:sym typeface="Lato"/>
              </a:rPr>
              <a:t>OBJECTIVES</a:t>
            </a:r>
            <a:endParaRPr sz="1200">
              <a:solidFill>
                <a:schemeClr val="lt1"/>
              </a:solidFill>
              <a:latin typeface="Lato"/>
              <a:ea typeface="Lato"/>
              <a:cs typeface="Lato"/>
              <a:sym typeface="Lato"/>
            </a:endParaRPr>
          </a:p>
          <a:p>
            <a:pPr indent="0" lvl="0" marL="0" rtl="0" algn="l">
              <a:spcBef>
                <a:spcPts val="0"/>
              </a:spcBef>
              <a:spcAft>
                <a:spcPts val="0"/>
              </a:spcAft>
              <a:buNone/>
            </a:pPr>
            <a:r>
              <a:t/>
            </a:r>
            <a:endParaRPr sz="1200">
              <a:solidFill>
                <a:schemeClr val="lt1"/>
              </a:solidFill>
              <a:latin typeface="Lato"/>
              <a:ea typeface="Lato"/>
              <a:cs typeface="Lato"/>
              <a:sym typeface="Lato"/>
            </a:endParaRPr>
          </a:p>
          <a:p>
            <a:pPr indent="-304800" lvl="0" marL="457200" rtl="0" algn="l">
              <a:spcBef>
                <a:spcPts val="0"/>
              </a:spcBef>
              <a:spcAft>
                <a:spcPts val="0"/>
              </a:spcAft>
              <a:buClr>
                <a:schemeClr val="lt1"/>
              </a:buClr>
              <a:buSzPts val="1200"/>
              <a:buFont typeface="Lato"/>
              <a:buAutoNum type="romanUcPeriod"/>
            </a:pPr>
            <a:r>
              <a:rPr lang="en" sz="1200">
                <a:solidFill>
                  <a:schemeClr val="lt1"/>
                </a:solidFill>
                <a:latin typeface="Lato"/>
                <a:ea typeface="Lato"/>
                <a:cs typeface="Lato"/>
                <a:sym typeface="Lato"/>
              </a:rPr>
              <a:t>To enable a community (chapters) owned &amp; managed </a:t>
            </a:r>
            <a:r>
              <a:rPr b="1" lang="en" sz="1200">
                <a:solidFill>
                  <a:schemeClr val="lt1"/>
                </a:solidFill>
                <a:latin typeface="Lato"/>
                <a:ea typeface="Lato"/>
                <a:cs typeface="Lato"/>
                <a:sym typeface="Lato"/>
              </a:rPr>
              <a:t>archive</a:t>
            </a:r>
            <a:r>
              <a:rPr lang="en" sz="1200">
                <a:solidFill>
                  <a:schemeClr val="lt1"/>
                </a:solidFill>
                <a:latin typeface="Lato"/>
                <a:ea typeface="Lato"/>
                <a:cs typeface="Lato"/>
                <a:sym typeface="Lato"/>
              </a:rPr>
              <a:t> (digital repository of documents, audio &amp; video) under </a:t>
            </a:r>
            <a:r>
              <a:rPr b="1" lang="en" sz="1200">
                <a:solidFill>
                  <a:schemeClr val="lt1"/>
                </a:solidFill>
                <a:latin typeface="Lato"/>
                <a:ea typeface="Lato"/>
                <a:cs typeface="Lato"/>
                <a:sym typeface="Lato"/>
              </a:rPr>
              <a:t>library standards</a:t>
            </a:r>
            <a:r>
              <a:rPr lang="en" sz="1200">
                <a:solidFill>
                  <a:schemeClr val="lt1"/>
                </a:solidFill>
                <a:latin typeface="Lato"/>
                <a:ea typeface="Lato"/>
                <a:cs typeface="Lato"/>
                <a:sym typeface="Lato"/>
              </a:rPr>
              <a:t> for communication, historic &amp; research purposes with global distribution.</a:t>
            </a:r>
            <a:endParaRPr sz="1200">
              <a:solidFill>
                <a:schemeClr val="lt1"/>
              </a:solidFill>
              <a:latin typeface="Lato"/>
              <a:ea typeface="Lato"/>
              <a:cs typeface="Lato"/>
              <a:sym typeface="Lato"/>
            </a:endParaRPr>
          </a:p>
          <a:p>
            <a:pPr indent="-304800" lvl="0" marL="457200" rtl="0" algn="l">
              <a:spcBef>
                <a:spcPts val="0"/>
              </a:spcBef>
              <a:spcAft>
                <a:spcPts val="0"/>
              </a:spcAft>
              <a:buClr>
                <a:schemeClr val="lt1"/>
              </a:buClr>
              <a:buSzPts val="1200"/>
              <a:buFont typeface="Lato"/>
              <a:buAutoNum type="romanUcPeriod"/>
            </a:pPr>
            <a:r>
              <a:rPr lang="en" sz="1200">
                <a:solidFill>
                  <a:schemeClr val="lt1"/>
                </a:solidFill>
                <a:latin typeface="Lato"/>
                <a:ea typeface="Lato"/>
                <a:cs typeface="Lato"/>
                <a:sym typeface="Lato"/>
              </a:rPr>
              <a:t>To provide </a:t>
            </a:r>
            <a:r>
              <a:rPr b="1" lang="en" sz="1200">
                <a:solidFill>
                  <a:schemeClr val="lt1"/>
                </a:solidFill>
                <a:latin typeface="Lato"/>
                <a:ea typeface="Lato"/>
                <a:cs typeface="Lato"/>
                <a:sym typeface="Lato"/>
              </a:rPr>
              <a:t>seamless audio &amp; video production and distribution </a:t>
            </a:r>
            <a:r>
              <a:rPr lang="en" sz="1200">
                <a:solidFill>
                  <a:schemeClr val="lt1"/>
                </a:solidFill>
                <a:latin typeface="Lato"/>
                <a:ea typeface="Lato"/>
                <a:cs typeface="Lato"/>
                <a:sym typeface="Lato"/>
              </a:rPr>
              <a:t>facilities for enabling recording of Internet &amp; Chapter related events in realtime </a:t>
            </a:r>
            <a:endParaRPr sz="1200">
              <a:solidFill>
                <a:schemeClr val="lt1"/>
              </a:solidFill>
              <a:latin typeface="Lato"/>
              <a:ea typeface="Lato"/>
              <a:cs typeface="Lato"/>
              <a:sym typeface="Lato"/>
            </a:endParaRPr>
          </a:p>
          <a:p>
            <a:pPr indent="0" lvl="0" marL="0" rtl="0" algn="l">
              <a:spcBef>
                <a:spcPts val="0"/>
              </a:spcBef>
              <a:spcAft>
                <a:spcPts val="0"/>
              </a:spcAft>
              <a:buNone/>
            </a:pPr>
            <a:r>
              <a:t/>
            </a:r>
            <a:endParaRPr sz="1200">
              <a:solidFill>
                <a:schemeClr val="lt1"/>
              </a:solidFill>
              <a:latin typeface="Lato"/>
              <a:ea typeface="Lato"/>
              <a:cs typeface="Lato"/>
              <a:sym typeface="Lato"/>
            </a:endParaRPr>
          </a:p>
        </p:txBody>
      </p:sp>
      <p:sp>
        <p:nvSpPr>
          <p:cNvPr id="320" name="Google Shape;320;p40"/>
          <p:cNvSpPr txBox="1"/>
          <p:nvPr/>
        </p:nvSpPr>
        <p:spPr>
          <a:xfrm>
            <a:off x="3960225" y="2305775"/>
            <a:ext cx="3721200" cy="251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Lato"/>
                <a:ea typeface="Lato"/>
                <a:cs typeface="Lato"/>
                <a:sym typeface="Lato"/>
              </a:rPr>
              <a:t>GOALS</a:t>
            </a:r>
            <a:endParaRPr sz="1200">
              <a:solidFill>
                <a:schemeClr val="lt1"/>
              </a:solidFill>
              <a:latin typeface="Lato"/>
              <a:ea typeface="Lato"/>
              <a:cs typeface="Lato"/>
              <a:sym typeface="Lato"/>
            </a:endParaRPr>
          </a:p>
          <a:p>
            <a:pPr indent="0" lvl="0" marL="0" rtl="0" algn="l">
              <a:spcBef>
                <a:spcPts val="0"/>
              </a:spcBef>
              <a:spcAft>
                <a:spcPts val="0"/>
              </a:spcAft>
              <a:buNone/>
            </a:pPr>
            <a:r>
              <a:t/>
            </a:r>
            <a:endParaRPr sz="1200">
              <a:solidFill>
                <a:schemeClr val="lt1"/>
              </a:solidFill>
              <a:latin typeface="Lato"/>
              <a:ea typeface="Lato"/>
              <a:cs typeface="Lato"/>
              <a:sym typeface="Lato"/>
            </a:endParaRPr>
          </a:p>
          <a:p>
            <a:pPr indent="-304800" lvl="0" marL="457200" rtl="0" algn="l">
              <a:spcBef>
                <a:spcPts val="0"/>
              </a:spcBef>
              <a:spcAft>
                <a:spcPts val="0"/>
              </a:spcAft>
              <a:buClr>
                <a:schemeClr val="lt1"/>
              </a:buClr>
              <a:buSzPts val="1200"/>
              <a:buFont typeface="Lato"/>
              <a:buAutoNum type="romanUcPeriod"/>
            </a:pPr>
            <a:r>
              <a:rPr lang="en" sz="1200">
                <a:solidFill>
                  <a:schemeClr val="lt1"/>
                </a:solidFill>
                <a:latin typeface="Lato"/>
                <a:ea typeface="Lato"/>
                <a:cs typeface="Lato"/>
                <a:sym typeface="Lato"/>
              </a:rPr>
              <a:t>Implementation of an </a:t>
            </a:r>
            <a:r>
              <a:rPr b="1" lang="en" sz="1200">
                <a:solidFill>
                  <a:schemeClr val="lt1"/>
                </a:solidFill>
                <a:latin typeface="Lato"/>
                <a:ea typeface="Lato"/>
                <a:cs typeface="Lato"/>
                <a:sym typeface="Lato"/>
              </a:rPr>
              <a:t>archive of Chapters information</a:t>
            </a:r>
            <a:r>
              <a:rPr lang="en" sz="1200">
                <a:solidFill>
                  <a:schemeClr val="lt1"/>
                </a:solidFill>
                <a:latin typeface="Lato"/>
                <a:ea typeface="Lato"/>
                <a:cs typeface="Lato"/>
                <a:sym typeface="Lato"/>
              </a:rPr>
              <a:t> for a) preservation, b) research &amp; education, c) identity and culture</a:t>
            </a:r>
            <a:endParaRPr sz="1200">
              <a:solidFill>
                <a:schemeClr val="lt1"/>
              </a:solidFill>
              <a:latin typeface="Lato"/>
              <a:ea typeface="Lato"/>
              <a:cs typeface="Lato"/>
              <a:sym typeface="Lato"/>
            </a:endParaRPr>
          </a:p>
          <a:p>
            <a:pPr indent="-304800" lvl="0" marL="457200" rtl="0" algn="l">
              <a:spcBef>
                <a:spcPts val="0"/>
              </a:spcBef>
              <a:spcAft>
                <a:spcPts val="0"/>
              </a:spcAft>
              <a:buClr>
                <a:schemeClr val="lt1"/>
              </a:buClr>
              <a:buSzPts val="1200"/>
              <a:buFont typeface="Lato"/>
              <a:buAutoNum type="romanUcPeriod"/>
            </a:pPr>
            <a:r>
              <a:rPr lang="en" sz="1200">
                <a:solidFill>
                  <a:schemeClr val="lt1"/>
                </a:solidFill>
                <a:latin typeface="Lato"/>
                <a:ea typeface="Lato"/>
                <a:cs typeface="Lato"/>
                <a:sym typeface="Lato"/>
              </a:rPr>
              <a:t>Preservation and access provision under international </a:t>
            </a:r>
            <a:r>
              <a:rPr b="1" lang="en" sz="1200">
                <a:solidFill>
                  <a:schemeClr val="lt1"/>
                </a:solidFill>
                <a:latin typeface="Lato"/>
                <a:ea typeface="Lato"/>
                <a:cs typeface="Lato"/>
                <a:sym typeface="Lato"/>
              </a:rPr>
              <a:t>library standards</a:t>
            </a:r>
            <a:r>
              <a:rPr lang="en" sz="1200">
                <a:solidFill>
                  <a:schemeClr val="lt1"/>
                </a:solidFill>
                <a:latin typeface="Lato"/>
                <a:ea typeface="Lato"/>
                <a:cs typeface="Lato"/>
                <a:sym typeface="Lato"/>
              </a:rPr>
              <a:t> and best practices in information management</a:t>
            </a:r>
            <a:endParaRPr sz="1200">
              <a:solidFill>
                <a:schemeClr val="lt1"/>
              </a:solidFill>
              <a:latin typeface="Lato"/>
              <a:ea typeface="Lato"/>
              <a:cs typeface="Lato"/>
              <a:sym typeface="Lato"/>
            </a:endParaRPr>
          </a:p>
          <a:p>
            <a:pPr indent="-304800" lvl="0" marL="457200" rtl="0" algn="l">
              <a:spcBef>
                <a:spcPts val="0"/>
              </a:spcBef>
              <a:spcAft>
                <a:spcPts val="0"/>
              </a:spcAft>
              <a:buClr>
                <a:schemeClr val="lt1"/>
              </a:buClr>
              <a:buSzPts val="1200"/>
              <a:buFont typeface="Lato"/>
              <a:buAutoNum type="romanUcPeriod"/>
            </a:pPr>
            <a:r>
              <a:rPr lang="en" sz="1200">
                <a:solidFill>
                  <a:schemeClr val="lt1"/>
                </a:solidFill>
                <a:latin typeface="Lato"/>
                <a:ea typeface="Lato"/>
                <a:cs typeface="Lato"/>
                <a:sym typeface="Lato"/>
              </a:rPr>
              <a:t>Provision of </a:t>
            </a:r>
            <a:r>
              <a:rPr b="1" lang="en" sz="1200">
                <a:solidFill>
                  <a:schemeClr val="lt1"/>
                </a:solidFill>
                <a:latin typeface="Lato"/>
                <a:ea typeface="Lato"/>
                <a:cs typeface="Lato"/>
                <a:sym typeface="Lato"/>
              </a:rPr>
              <a:t>accessible audio and video recording and distribution</a:t>
            </a:r>
            <a:r>
              <a:rPr lang="en" sz="1200">
                <a:solidFill>
                  <a:schemeClr val="lt1"/>
                </a:solidFill>
                <a:latin typeface="Lato"/>
                <a:ea typeface="Lato"/>
                <a:cs typeface="Lato"/>
                <a:sym typeface="Lato"/>
              </a:rPr>
              <a:t> facilities for Chapters</a:t>
            </a:r>
            <a:endParaRPr sz="1200">
              <a:solidFill>
                <a:schemeClr val="lt1"/>
              </a:solidFill>
              <a:latin typeface="Lato"/>
              <a:ea typeface="Lato"/>
              <a:cs typeface="Lato"/>
              <a:sym typeface="Lato"/>
            </a:endParaRPr>
          </a:p>
          <a:p>
            <a:pPr indent="0" lvl="0" marL="0" rtl="0" algn="l">
              <a:spcBef>
                <a:spcPts val="0"/>
              </a:spcBef>
              <a:spcAft>
                <a:spcPts val="0"/>
              </a:spcAft>
              <a:buNone/>
            </a:pPr>
            <a:r>
              <a:t/>
            </a:r>
            <a:endParaRPr sz="1100">
              <a:solidFill>
                <a:schemeClr val="lt1"/>
              </a:solidFill>
              <a:latin typeface="Lato"/>
              <a:ea typeface="Lato"/>
              <a:cs typeface="Lato"/>
              <a:sym typeface="Lato"/>
            </a:endParaRPr>
          </a:p>
          <a:p>
            <a:pPr indent="0" lvl="0" marL="0" rtl="0" algn="l">
              <a:spcBef>
                <a:spcPts val="0"/>
              </a:spcBef>
              <a:spcAft>
                <a:spcPts val="0"/>
              </a:spcAft>
              <a:buNone/>
            </a:pPr>
            <a:r>
              <a:t/>
            </a:r>
            <a:endParaRPr sz="1100">
              <a:solidFill>
                <a:schemeClr val="lt1"/>
              </a:solidFill>
              <a:latin typeface="Lato"/>
              <a:ea typeface="Lato"/>
              <a:cs typeface="Lato"/>
              <a:sym typeface="Lato"/>
            </a:endParaRPr>
          </a:p>
        </p:txBody>
      </p:sp>
      <p:pic>
        <p:nvPicPr>
          <p:cNvPr id="321" name="Google Shape;321;p40"/>
          <p:cNvPicPr preferRelativeResize="0"/>
          <p:nvPr/>
        </p:nvPicPr>
        <p:blipFill>
          <a:blip r:embed="rId3">
            <a:alphaModFix/>
          </a:blip>
          <a:stretch>
            <a:fillRect/>
          </a:stretch>
        </p:blipFill>
        <p:spPr>
          <a:xfrm>
            <a:off x="8351050" y="120000"/>
            <a:ext cx="641398" cy="6429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41"/>
          <p:cNvSpPr txBox="1"/>
          <p:nvPr>
            <p:ph type="title"/>
          </p:nvPr>
        </p:nvSpPr>
        <p:spPr>
          <a:xfrm>
            <a:off x="274800" y="137425"/>
            <a:ext cx="8594400" cy="5541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The Archive</a:t>
            </a:r>
            <a:endParaRPr/>
          </a:p>
        </p:txBody>
      </p:sp>
      <p:sp>
        <p:nvSpPr>
          <p:cNvPr id="327" name="Google Shape;327;p41"/>
          <p:cNvSpPr txBox="1"/>
          <p:nvPr>
            <p:ph idx="1" type="subTitle"/>
          </p:nvPr>
        </p:nvSpPr>
        <p:spPr>
          <a:xfrm>
            <a:off x="276075" y="4815950"/>
            <a:ext cx="2010000" cy="183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28" name="Google Shape;328;p41"/>
          <p:cNvSpPr txBox="1"/>
          <p:nvPr>
            <p:ph idx="2" type="body"/>
          </p:nvPr>
        </p:nvSpPr>
        <p:spPr>
          <a:xfrm>
            <a:off x="274800" y="741000"/>
            <a:ext cx="4887900" cy="23088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1200"/>
              <a:t>Collection of documents and audiovisual materials ( audio, pictures, video) classified and catalogued under library standards. The archive is organized by fonds. Each chapter constitutes a fond. Chapters will be be able to upload and manage access to their documents.</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en" sz="1200"/>
              <a:t>The goals for the POC are to:</a:t>
            </a:r>
            <a:endParaRPr sz="1200"/>
          </a:p>
          <a:p>
            <a:pPr indent="-304800" lvl="0" marL="457200" rtl="0" algn="l">
              <a:spcBef>
                <a:spcPts val="0"/>
              </a:spcBef>
              <a:spcAft>
                <a:spcPts val="0"/>
              </a:spcAft>
              <a:buSzPts val="1200"/>
              <a:buChar char="●"/>
            </a:pPr>
            <a:r>
              <a:rPr lang="en" sz="1200"/>
              <a:t>Provide basic training to chapters for selecting and </a:t>
            </a:r>
            <a:endParaRPr sz="1200"/>
          </a:p>
          <a:p>
            <a:pPr indent="0" lvl="0" marL="457200" rtl="0" algn="l">
              <a:spcBef>
                <a:spcPts val="0"/>
              </a:spcBef>
              <a:spcAft>
                <a:spcPts val="0"/>
              </a:spcAft>
              <a:buNone/>
            </a:pPr>
            <a:r>
              <a:rPr lang="en" sz="1200"/>
              <a:t>to provide information about records (materials).</a:t>
            </a:r>
            <a:endParaRPr sz="1200"/>
          </a:p>
          <a:p>
            <a:pPr indent="-304800" lvl="0" marL="457200" rtl="0" algn="l">
              <a:spcBef>
                <a:spcPts val="0"/>
              </a:spcBef>
              <a:spcAft>
                <a:spcPts val="0"/>
              </a:spcAft>
              <a:buSzPts val="1200"/>
              <a:buChar char="●"/>
            </a:pPr>
            <a:r>
              <a:rPr lang="en" sz="1200"/>
              <a:t>Submit the records</a:t>
            </a:r>
            <a:endParaRPr sz="1200"/>
          </a:p>
          <a:p>
            <a:pPr indent="-304800" lvl="0" marL="457200" rtl="0" algn="l">
              <a:spcBef>
                <a:spcPts val="0"/>
              </a:spcBef>
              <a:spcAft>
                <a:spcPts val="0"/>
              </a:spcAft>
              <a:buSzPts val="1200"/>
              <a:buChar char="●"/>
            </a:pPr>
            <a:r>
              <a:rPr lang="en" sz="1200"/>
              <a:t>Verify the records</a:t>
            </a:r>
            <a:endParaRPr sz="1200"/>
          </a:p>
          <a:p>
            <a:pPr indent="-304800" lvl="0" marL="457200" rtl="0" algn="l">
              <a:spcBef>
                <a:spcPts val="0"/>
              </a:spcBef>
              <a:spcAft>
                <a:spcPts val="0"/>
              </a:spcAft>
              <a:buSzPts val="1200"/>
              <a:buChar char="●"/>
            </a:pPr>
            <a:r>
              <a:rPr lang="en" sz="1200"/>
              <a:t>Evaluate the experience</a:t>
            </a:r>
            <a:endParaRPr sz="1200"/>
          </a:p>
        </p:txBody>
      </p:sp>
      <p:pic>
        <p:nvPicPr>
          <p:cNvPr id="329" name="Google Shape;329;p41" title="Screen Shot 2026-08-30 at 19.41.55.png"/>
          <p:cNvPicPr preferRelativeResize="0"/>
          <p:nvPr/>
        </p:nvPicPr>
        <p:blipFill rotWithShape="1">
          <a:blip r:embed="rId3">
            <a:alphaModFix/>
          </a:blip>
          <a:srcRect b="0" l="0" r="33621" t="0"/>
          <a:stretch/>
        </p:blipFill>
        <p:spPr>
          <a:xfrm>
            <a:off x="339750" y="3243900"/>
            <a:ext cx="2227080" cy="1478325"/>
          </a:xfrm>
          <a:prstGeom prst="rect">
            <a:avLst/>
          </a:prstGeom>
          <a:noFill/>
          <a:ln>
            <a:noFill/>
          </a:ln>
        </p:spPr>
      </p:pic>
      <p:grpSp>
        <p:nvGrpSpPr>
          <p:cNvPr id="330" name="Google Shape;330;p41"/>
          <p:cNvGrpSpPr/>
          <p:nvPr/>
        </p:nvGrpSpPr>
        <p:grpSpPr>
          <a:xfrm>
            <a:off x="2677947" y="3294115"/>
            <a:ext cx="2436965" cy="475841"/>
            <a:chOff x="438925" y="3243900"/>
            <a:chExt cx="4086125" cy="595025"/>
          </a:xfrm>
        </p:grpSpPr>
        <p:sp>
          <p:nvSpPr>
            <p:cNvPr id="331" name="Google Shape;331;p41"/>
            <p:cNvSpPr/>
            <p:nvPr/>
          </p:nvSpPr>
          <p:spPr>
            <a:xfrm>
              <a:off x="438925" y="3284825"/>
              <a:ext cx="432900" cy="554100"/>
            </a:xfrm>
            <a:prstGeom prst="foldedCorner">
              <a:avLst>
                <a:gd fmla="val 16667" name="adj"/>
              </a:avLst>
            </a:prstGeom>
            <a:solidFill>
              <a:srgbClr val="6D9EEB"/>
            </a:solidFill>
            <a:ln cap="flat" cmpd="sng" w="7625">
              <a:solidFill>
                <a:schemeClr val="dk2"/>
              </a:solidFill>
              <a:prstDash val="solid"/>
              <a:round/>
              <a:headEnd len="sm" w="sm" type="none"/>
              <a:tailEnd len="sm" w="sm" type="none"/>
            </a:ln>
          </p:spPr>
          <p:txBody>
            <a:bodyPr anchorCtr="0" anchor="ctr" bIns="73100" lIns="73100" spcFirstLastPara="1" rIns="73100" wrap="square" tIns="73100">
              <a:noAutofit/>
            </a:bodyPr>
            <a:lstStyle/>
            <a:p>
              <a:pPr indent="0" lvl="0" marL="0" rtl="0" algn="ctr">
                <a:spcBef>
                  <a:spcPts val="0"/>
                </a:spcBef>
                <a:spcAft>
                  <a:spcPts val="0"/>
                </a:spcAft>
                <a:buNone/>
              </a:pPr>
              <a:r>
                <a:t/>
              </a:r>
              <a:endParaRPr sz="1120">
                <a:solidFill>
                  <a:schemeClr val="dk1"/>
                </a:solidFill>
                <a:latin typeface="Lato"/>
                <a:ea typeface="Lato"/>
                <a:cs typeface="Lato"/>
                <a:sym typeface="Lato"/>
              </a:endParaRPr>
            </a:p>
          </p:txBody>
        </p:sp>
        <p:sp>
          <p:nvSpPr>
            <p:cNvPr id="332" name="Google Shape;332;p41"/>
            <p:cNvSpPr/>
            <p:nvPr/>
          </p:nvSpPr>
          <p:spPr>
            <a:xfrm>
              <a:off x="985225" y="3284825"/>
              <a:ext cx="432900" cy="554100"/>
            </a:xfrm>
            <a:prstGeom prst="flowChartMagneticDisk">
              <a:avLst/>
            </a:prstGeom>
            <a:solidFill>
              <a:srgbClr val="B6D7A8"/>
            </a:solidFill>
            <a:ln cap="flat" cmpd="sng" w="7625">
              <a:solidFill>
                <a:schemeClr val="dk2"/>
              </a:solidFill>
              <a:prstDash val="solid"/>
              <a:round/>
              <a:headEnd len="sm" w="sm" type="none"/>
              <a:tailEnd len="sm" w="sm" type="none"/>
            </a:ln>
          </p:spPr>
          <p:txBody>
            <a:bodyPr anchorCtr="0" anchor="ctr" bIns="73100" lIns="73100" spcFirstLastPara="1" rIns="73100" wrap="square" tIns="73100">
              <a:noAutofit/>
            </a:bodyPr>
            <a:lstStyle/>
            <a:p>
              <a:pPr indent="0" lvl="0" marL="0" rtl="0" algn="ctr">
                <a:spcBef>
                  <a:spcPts val="0"/>
                </a:spcBef>
                <a:spcAft>
                  <a:spcPts val="0"/>
                </a:spcAft>
                <a:buNone/>
              </a:pPr>
              <a:r>
                <a:t/>
              </a:r>
              <a:endParaRPr sz="1120">
                <a:solidFill>
                  <a:schemeClr val="dk1"/>
                </a:solidFill>
                <a:latin typeface="Lato"/>
                <a:ea typeface="Lato"/>
                <a:cs typeface="Lato"/>
                <a:sym typeface="Lato"/>
              </a:endParaRPr>
            </a:p>
          </p:txBody>
        </p:sp>
        <p:sp>
          <p:nvSpPr>
            <p:cNvPr id="333" name="Google Shape;333;p41"/>
            <p:cNvSpPr/>
            <p:nvPr/>
          </p:nvSpPr>
          <p:spPr>
            <a:xfrm>
              <a:off x="1584450" y="3470375"/>
              <a:ext cx="743400" cy="183000"/>
            </a:xfrm>
            <a:prstGeom prst="notchedRightArrow">
              <a:avLst>
                <a:gd fmla="val 50000" name="adj1"/>
                <a:gd fmla="val 50000" name="adj2"/>
              </a:avLst>
            </a:prstGeom>
            <a:solidFill>
              <a:schemeClr val="accent3"/>
            </a:solidFill>
            <a:ln cap="flat" cmpd="sng" w="7625">
              <a:solidFill>
                <a:schemeClr val="dk2"/>
              </a:solidFill>
              <a:prstDash val="solid"/>
              <a:round/>
              <a:headEnd len="sm" w="sm" type="none"/>
              <a:tailEnd len="sm" w="sm" type="none"/>
            </a:ln>
          </p:spPr>
          <p:txBody>
            <a:bodyPr anchorCtr="0" anchor="ctr" bIns="73100" lIns="73100" spcFirstLastPara="1" rIns="73100" wrap="square" tIns="73100">
              <a:noAutofit/>
            </a:bodyPr>
            <a:lstStyle/>
            <a:p>
              <a:pPr indent="0" lvl="0" marL="0" rtl="0" algn="ctr">
                <a:spcBef>
                  <a:spcPts val="0"/>
                </a:spcBef>
                <a:spcAft>
                  <a:spcPts val="0"/>
                </a:spcAft>
                <a:buNone/>
              </a:pPr>
              <a:r>
                <a:t/>
              </a:r>
              <a:endParaRPr sz="1120">
                <a:solidFill>
                  <a:schemeClr val="dk1"/>
                </a:solidFill>
                <a:latin typeface="Lato"/>
                <a:ea typeface="Lato"/>
                <a:cs typeface="Lato"/>
                <a:sym typeface="Lato"/>
              </a:endParaRPr>
            </a:p>
          </p:txBody>
        </p:sp>
        <p:sp>
          <p:nvSpPr>
            <p:cNvPr id="334" name="Google Shape;334;p41"/>
            <p:cNvSpPr/>
            <p:nvPr/>
          </p:nvSpPr>
          <p:spPr>
            <a:xfrm>
              <a:off x="2494175" y="3284825"/>
              <a:ext cx="432900" cy="554100"/>
            </a:xfrm>
            <a:prstGeom prst="flowChartMagneticDisk">
              <a:avLst/>
            </a:prstGeom>
            <a:solidFill>
              <a:schemeClr val="dk1"/>
            </a:solidFill>
            <a:ln cap="flat" cmpd="sng" w="7625">
              <a:solidFill>
                <a:schemeClr val="lt1"/>
              </a:solidFill>
              <a:prstDash val="solid"/>
              <a:round/>
              <a:headEnd len="sm" w="sm" type="none"/>
              <a:tailEnd len="sm" w="sm" type="none"/>
            </a:ln>
          </p:spPr>
          <p:txBody>
            <a:bodyPr anchorCtr="0" anchor="ctr" bIns="73100" lIns="73100" spcFirstLastPara="1" rIns="73100" wrap="square" tIns="73100">
              <a:noAutofit/>
            </a:bodyPr>
            <a:lstStyle/>
            <a:p>
              <a:pPr indent="0" lvl="0" marL="0" rtl="0" algn="ctr">
                <a:spcBef>
                  <a:spcPts val="0"/>
                </a:spcBef>
                <a:spcAft>
                  <a:spcPts val="0"/>
                </a:spcAft>
                <a:buNone/>
              </a:pPr>
              <a:r>
                <a:t/>
              </a:r>
              <a:endParaRPr sz="1120">
                <a:solidFill>
                  <a:schemeClr val="dk1"/>
                </a:solidFill>
                <a:latin typeface="Lato"/>
                <a:ea typeface="Lato"/>
                <a:cs typeface="Lato"/>
                <a:sym typeface="Lato"/>
              </a:endParaRPr>
            </a:p>
          </p:txBody>
        </p:sp>
        <p:sp>
          <p:nvSpPr>
            <p:cNvPr id="335" name="Google Shape;335;p41"/>
            <p:cNvSpPr/>
            <p:nvPr/>
          </p:nvSpPr>
          <p:spPr>
            <a:xfrm>
              <a:off x="3040475" y="3470375"/>
              <a:ext cx="743400" cy="183000"/>
            </a:xfrm>
            <a:prstGeom prst="notchedRightArrow">
              <a:avLst>
                <a:gd fmla="val 50000" name="adj1"/>
                <a:gd fmla="val 50000" name="adj2"/>
              </a:avLst>
            </a:prstGeom>
            <a:solidFill>
              <a:schemeClr val="accent3"/>
            </a:solidFill>
            <a:ln cap="flat" cmpd="sng" w="7625">
              <a:solidFill>
                <a:schemeClr val="dk2"/>
              </a:solidFill>
              <a:prstDash val="solid"/>
              <a:round/>
              <a:headEnd len="sm" w="sm" type="none"/>
              <a:tailEnd len="sm" w="sm" type="none"/>
            </a:ln>
          </p:spPr>
          <p:txBody>
            <a:bodyPr anchorCtr="0" anchor="ctr" bIns="73100" lIns="73100" spcFirstLastPara="1" rIns="73100" wrap="square" tIns="73100">
              <a:noAutofit/>
            </a:bodyPr>
            <a:lstStyle/>
            <a:p>
              <a:pPr indent="0" lvl="0" marL="0" rtl="0" algn="ctr">
                <a:spcBef>
                  <a:spcPts val="0"/>
                </a:spcBef>
                <a:spcAft>
                  <a:spcPts val="0"/>
                </a:spcAft>
                <a:buNone/>
              </a:pPr>
              <a:r>
                <a:t/>
              </a:r>
              <a:endParaRPr sz="1120">
                <a:solidFill>
                  <a:schemeClr val="dk1"/>
                </a:solidFill>
                <a:latin typeface="Lato"/>
                <a:ea typeface="Lato"/>
                <a:cs typeface="Lato"/>
                <a:sym typeface="Lato"/>
              </a:endParaRPr>
            </a:p>
          </p:txBody>
        </p:sp>
        <p:sp>
          <p:nvSpPr>
            <p:cNvPr id="336" name="Google Shape;336;p41"/>
            <p:cNvSpPr/>
            <p:nvPr/>
          </p:nvSpPr>
          <p:spPr>
            <a:xfrm>
              <a:off x="3914850" y="3243900"/>
              <a:ext cx="610200" cy="554100"/>
            </a:xfrm>
            <a:prstGeom prst="bevel">
              <a:avLst>
                <a:gd fmla="val 12500" name="adj"/>
              </a:avLst>
            </a:prstGeom>
            <a:solidFill>
              <a:srgbClr val="FFE599"/>
            </a:solidFill>
            <a:ln cap="flat" cmpd="sng" w="7625">
              <a:solidFill>
                <a:schemeClr val="dk2"/>
              </a:solidFill>
              <a:prstDash val="solid"/>
              <a:round/>
              <a:headEnd len="sm" w="sm" type="none"/>
              <a:tailEnd len="sm" w="sm" type="none"/>
            </a:ln>
          </p:spPr>
          <p:txBody>
            <a:bodyPr anchorCtr="0" anchor="ctr" bIns="73100" lIns="73100" spcFirstLastPara="1" rIns="73100" wrap="square" tIns="73100">
              <a:noAutofit/>
            </a:bodyPr>
            <a:lstStyle/>
            <a:p>
              <a:pPr indent="0" lvl="0" marL="0" rtl="0" algn="ctr">
                <a:spcBef>
                  <a:spcPts val="0"/>
                </a:spcBef>
                <a:spcAft>
                  <a:spcPts val="0"/>
                </a:spcAft>
                <a:buNone/>
              </a:pPr>
              <a:r>
                <a:t/>
              </a:r>
              <a:endParaRPr sz="1120">
                <a:solidFill>
                  <a:schemeClr val="dk1"/>
                </a:solidFill>
                <a:latin typeface="Lato"/>
                <a:ea typeface="Lato"/>
                <a:cs typeface="Lato"/>
                <a:sym typeface="Lato"/>
              </a:endParaRPr>
            </a:p>
          </p:txBody>
        </p:sp>
      </p:grpSp>
      <p:pic>
        <p:nvPicPr>
          <p:cNvPr id="337" name="Google Shape;337;p41" title="Screen Shot 2026-08-30 at 20.08.25.png"/>
          <p:cNvPicPr preferRelativeResize="0"/>
          <p:nvPr/>
        </p:nvPicPr>
        <p:blipFill>
          <a:blip r:embed="rId4">
            <a:alphaModFix/>
          </a:blip>
          <a:stretch>
            <a:fillRect/>
          </a:stretch>
        </p:blipFill>
        <p:spPr>
          <a:xfrm>
            <a:off x="5399875" y="990400"/>
            <a:ext cx="3592574" cy="1809999"/>
          </a:xfrm>
          <a:prstGeom prst="rect">
            <a:avLst/>
          </a:prstGeom>
          <a:noFill/>
          <a:ln>
            <a:noFill/>
          </a:ln>
        </p:spPr>
      </p:pic>
      <p:pic>
        <p:nvPicPr>
          <p:cNvPr id="338" name="Google Shape;338;p41" title="Screen Shot 2026-08-30 at 20.08.05.png"/>
          <p:cNvPicPr preferRelativeResize="0"/>
          <p:nvPr/>
        </p:nvPicPr>
        <p:blipFill>
          <a:blip r:embed="rId5">
            <a:alphaModFix/>
          </a:blip>
          <a:stretch>
            <a:fillRect/>
          </a:stretch>
        </p:blipFill>
        <p:spPr>
          <a:xfrm>
            <a:off x="5602650" y="3018922"/>
            <a:ext cx="3267674" cy="1893403"/>
          </a:xfrm>
          <a:prstGeom prst="rect">
            <a:avLst/>
          </a:prstGeom>
          <a:noFill/>
          <a:ln>
            <a:noFill/>
          </a:ln>
        </p:spPr>
      </p:pic>
      <p:pic>
        <p:nvPicPr>
          <p:cNvPr id="339" name="Google Shape;339;p41"/>
          <p:cNvPicPr preferRelativeResize="0"/>
          <p:nvPr/>
        </p:nvPicPr>
        <p:blipFill>
          <a:blip r:embed="rId6">
            <a:alphaModFix/>
          </a:blip>
          <a:stretch>
            <a:fillRect/>
          </a:stretch>
        </p:blipFill>
        <p:spPr>
          <a:xfrm>
            <a:off x="8351050" y="120000"/>
            <a:ext cx="641398" cy="6429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42"/>
          <p:cNvSpPr txBox="1"/>
          <p:nvPr>
            <p:ph type="title"/>
          </p:nvPr>
        </p:nvSpPr>
        <p:spPr>
          <a:xfrm>
            <a:off x="274800" y="137425"/>
            <a:ext cx="8594400" cy="5541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The A/V Tools</a:t>
            </a:r>
            <a:endParaRPr/>
          </a:p>
        </p:txBody>
      </p:sp>
      <p:sp>
        <p:nvSpPr>
          <p:cNvPr id="345" name="Google Shape;345;p42"/>
          <p:cNvSpPr txBox="1"/>
          <p:nvPr>
            <p:ph idx="1" type="subTitle"/>
          </p:nvPr>
        </p:nvSpPr>
        <p:spPr>
          <a:xfrm>
            <a:off x="276075" y="4815950"/>
            <a:ext cx="2010000" cy="183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46" name="Google Shape;346;p42"/>
          <p:cNvSpPr txBox="1"/>
          <p:nvPr>
            <p:ph idx="2" type="body"/>
          </p:nvPr>
        </p:nvSpPr>
        <p:spPr>
          <a:xfrm>
            <a:off x="274800" y="741000"/>
            <a:ext cx="5107200" cy="14592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1200"/>
              <a:t>The CCAP will provide a set of tools for AV production, training on uploading to the storage infrastructure and streaming.</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en" sz="1200"/>
              <a:t>The goals for the POC are to:</a:t>
            </a:r>
            <a:endParaRPr sz="1200"/>
          </a:p>
          <a:p>
            <a:pPr indent="-304800" lvl="0" marL="457200" rtl="0" algn="l">
              <a:spcBef>
                <a:spcPts val="0"/>
              </a:spcBef>
              <a:spcAft>
                <a:spcPts val="0"/>
              </a:spcAft>
              <a:buSzPts val="1200"/>
              <a:buChar char="●"/>
            </a:pPr>
            <a:r>
              <a:rPr lang="en" sz="1200"/>
              <a:t>Provide basic training to chapters on using the AV Tools.</a:t>
            </a:r>
            <a:endParaRPr sz="1200"/>
          </a:p>
          <a:p>
            <a:pPr indent="-304800" lvl="0" marL="457200" rtl="0" algn="l">
              <a:spcBef>
                <a:spcPts val="0"/>
              </a:spcBef>
              <a:spcAft>
                <a:spcPts val="0"/>
              </a:spcAft>
              <a:buSzPts val="1200"/>
              <a:buChar char="●"/>
            </a:pPr>
            <a:r>
              <a:rPr lang="en" sz="1200"/>
              <a:t>Upload and stream at least one program</a:t>
            </a:r>
            <a:endParaRPr sz="1200"/>
          </a:p>
          <a:p>
            <a:pPr indent="-304800" lvl="0" marL="457200" rtl="0" algn="l">
              <a:spcBef>
                <a:spcPts val="0"/>
              </a:spcBef>
              <a:spcAft>
                <a:spcPts val="0"/>
              </a:spcAft>
              <a:buSzPts val="1200"/>
              <a:buChar char="●"/>
            </a:pPr>
            <a:r>
              <a:rPr lang="en" sz="1200"/>
              <a:t>Evaluate the experience</a:t>
            </a:r>
            <a:endParaRPr sz="1200"/>
          </a:p>
        </p:txBody>
      </p:sp>
      <p:pic>
        <p:nvPicPr>
          <p:cNvPr id="347" name="Google Shape;347;p42" title="Screen Shot 2026-08-30 at 19.41.55.png"/>
          <p:cNvPicPr preferRelativeResize="0"/>
          <p:nvPr/>
        </p:nvPicPr>
        <p:blipFill rotWithShape="1">
          <a:blip r:embed="rId3">
            <a:alphaModFix/>
          </a:blip>
          <a:srcRect b="0" l="0" r="66529" t="0"/>
          <a:stretch/>
        </p:blipFill>
        <p:spPr>
          <a:xfrm>
            <a:off x="339750" y="3243900"/>
            <a:ext cx="1122975" cy="1478325"/>
          </a:xfrm>
          <a:prstGeom prst="rect">
            <a:avLst/>
          </a:prstGeom>
          <a:noFill/>
          <a:ln>
            <a:noFill/>
          </a:ln>
        </p:spPr>
      </p:pic>
      <p:pic>
        <p:nvPicPr>
          <p:cNvPr id="348" name="Google Shape;348;p42" title="Screen Shot 2026-08-30 at 19.41.55.png"/>
          <p:cNvPicPr preferRelativeResize="0"/>
          <p:nvPr/>
        </p:nvPicPr>
        <p:blipFill rotWithShape="1">
          <a:blip r:embed="rId3">
            <a:alphaModFix/>
          </a:blip>
          <a:srcRect b="0" l="66531" r="0" t="0"/>
          <a:stretch/>
        </p:blipFill>
        <p:spPr>
          <a:xfrm>
            <a:off x="1462725" y="3243900"/>
            <a:ext cx="1122975" cy="1478325"/>
          </a:xfrm>
          <a:prstGeom prst="rect">
            <a:avLst/>
          </a:prstGeom>
          <a:noFill/>
          <a:ln>
            <a:noFill/>
          </a:ln>
        </p:spPr>
      </p:pic>
      <p:pic>
        <p:nvPicPr>
          <p:cNvPr id="349" name="Google Shape;349;p42"/>
          <p:cNvPicPr preferRelativeResize="0"/>
          <p:nvPr/>
        </p:nvPicPr>
        <p:blipFill>
          <a:blip r:embed="rId4">
            <a:alphaModFix/>
          </a:blip>
          <a:stretch>
            <a:fillRect/>
          </a:stretch>
        </p:blipFill>
        <p:spPr>
          <a:xfrm>
            <a:off x="3491100" y="2832475"/>
            <a:ext cx="1376175" cy="1889750"/>
          </a:xfrm>
          <a:prstGeom prst="rect">
            <a:avLst/>
          </a:prstGeom>
          <a:noFill/>
          <a:ln>
            <a:noFill/>
          </a:ln>
        </p:spPr>
      </p:pic>
      <p:pic>
        <p:nvPicPr>
          <p:cNvPr id="350" name="Google Shape;350;p42"/>
          <p:cNvPicPr preferRelativeResize="0"/>
          <p:nvPr/>
        </p:nvPicPr>
        <p:blipFill>
          <a:blip r:embed="rId5">
            <a:alphaModFix/>
          </a:blip>
          <a:stretch>
            <a:fillRect/>
          </a:stretch>
        </p:blipFill>
        <p:spPr>
          <a:xfrm>
            <a:off x="5458200" y="1026750"/>
            <a:ext cx="3457200" cy="2788064"/>
          </a:xfrm>
          <a:prstGeom prst="rect">
            <a:avLst/>
          </a:prstGeom>
          <a:noFill/>
          <a:ln>
            <a:noFill/>
          </a:ln>
        </p:spPr>
      </p:pic>
      <p:pic>
        <p:nvPicPr>
          <p:cNvPr id="351" name="Google Shape;351;p42"/>
          <p:cNvPicPr preferRelativeResize="0"/>
          <p:nvPr/>
        </p:nvPicPr>
        <p:blipFill>
          <a:blip r:embed="rId6">
            <a:alphaModFix/>
          </a:blip>
          <a:stretch>
            <a:fillRect/>
          </a:stretch>
        </p:blipFill>
        <p:spPr>
          <a:xfrm>
            <a:off x="8351050" y="120000"/>
            <a:ext cx="641398" cy="6429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cxnSp>
        <p:nvCxnSpPr>
          <p:cNvPr id="356" name="Google Shape;356;p43"/>
          <p:cNvCxnSpPr/>
          <p:nvPr/>
        </p:nvCxnSpPr>
        <p:spPr>
          <a:xfrm rot="10800000">
            <a:off x="238050" y="1041800"/>
            <a:ext cx="8574000" cy="0"/>
          </a:xfrm>
          <a:prstGeom prst="straightConnector1">
            <a:avLst/>
          </a:prstGeom>
          <a:noFill/>
          <a:ln cap="flat" cmpd="sng" w="9525">
            <a:solidFill>
              <a:schemeClr val="lt1"/>
            </a:solidFill>
            <a:prstDash val="solid"/>
            <a:round/>
            <a:headEnd len="med" w="med" type="none"/>
            <a:tailEnd len="med" w="med" type="none"/>
          </a:ln>
        </p:spPr>
      </p:cxnSp>
      <p:sp>
        <p:nvSpPr>
          <p:cNvPr id="357" name="Google Shape;357;p43"/>
          <p:cNvSpPr txBox="1"/>
          <p:nvPr>
            <p:ph type="title"/>
          </p:nvPr>
        </p:nvSpPr>
        <p:spPr>
          <a:xfrm>
            <a:off x="276075" y="457200"/>
            <a:ext cx="8594400" cy="5403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3900"/>
              <a:t>The Proof of Concept (POC)</a:t>
            </a:r>
            <a:endParaRPr sz="3900"/>
          </a:p>
        </p:txBody>
      </p:sp>
      <p:sp>
        <p:nvSpPr>
          <p:cNvPr id="358" name="Google Shape;358;p43"/>
          <p:cNvSpPr txBox="1"/>
          <p:nvPr>
            <p:ph idx="12" type="sldNum"/>
          </p:nvPr>
        </p:nvSpPr>
        <p:spPr>
          <a:xfrm>
            <a:off x="8656458" y="4815950"/>
            <a:ext cx="336000" cy="183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359" name="Google Shape;359;p43"/>
          <p:cNvSpPr txBox="1"/>
          <p:nvPr>
            <p:ph idx="2" type="body"/>
          </p:nvPr>
        </p:nvSpPr>
        <p:spPr>
          <a:xfrm>
            <a:off x="227850" y="1221775"/>
            <a:ext cx="8594400" cy="11913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1400">
                <a:solidFill>
                  <a:srgbClr val="333333"/>
                </a:solidFill>
                <a:latin typeface="Arial"/>
                <a:ea typeface="Arial"/>
                <a:cs typeface="Arial"/>
                <a:sym typeface="Arial"/>
              </a:rPr>
              <a:t>The Proof of Concept (POC) of the Chapter Content Archive Project (CCAP) aims to fine tune the design of the Mexico and New York chapters of the Internet Society. The CCAP POC is implemented through a fully functional Project Pilot (Pilot) with access to some ISOC Chapters resulting in a report that allows a long- term feasibility evaluation.</a:t>
            </a:r>
            <a:endParaRPr sz="1400">
              <a:solidFill>
                <a:srgbClr val="333333"/>
              </a:solidFill>
              <a:latin typeface="Arial"/>
              <a:ea typeface="Arial"/>
              <a:cs typeface="Arial"/>
              <a:sym typeface="Arial"/>
            </a:endParaRPr>
          </a:p>
          <a:p>
            <a:pPr indent="0" lvl="0" marL="0" rtl="0" algn="l">
              <a:spcBef>
                <a:spcPts val="0"/>
              </a:spcBef>
              <a:spcAft>
                <a:spcPts val="0"/>
              </a:spcAft>
              <a:buNone/>
            </a:pPr>
            <a:r>
              <a:t/>
            </a:r>
            <a:endParaRPr sz="1300">
              <a:latin typeface="Playfair Display"/>
              <a:ea typeface="Playfair Display"/>
              <a:cs typeface="Playfair Display"/>
              <a:sym typeface="Playfair Display"/>
            </a:endParaRPr>
          </a:p>
        </p:txBody>
      </p:sp>
      <p:sp>
        <p:nvSpPr>
          <p:cNvPr id="360" name="Google Shape;360;p43"/>
          <p:cNvSpPr txBox="1"/>
          <p:nvPr>
            <p:ph idx="4294967295" type="subTitle"/>
          </p:nvPr>
        </p:nvSpPr>
        <p:spPr>
          <a:xfrm>
            <a:off x="276075" y="4815950"/>
            <a:ext cx="2010000" cy="183000"/>
          </a:xfrm>
          <a:prstGeom prst="rect">
            <a:avLst/>
          </a:prstGeom>
        </p:spPr>
        <p:txBody>
          <a:bodyPr anchorCtr="0" anchor="t" bIns="91425" lIns="0" spcFirstLastPara="1" rIns="91425" wrap="square" tIns="91425">
            <a:noAutofit/>
          </a:bodyPr>
          <a:lstStyle/>
          <a:p>
            <a:pPr indent="0" lvl="0" marL="0" rtl="0" algn="l">
              <a:spcBef>
                <a:spcPts val="0"/>
              </a:spcBef>
              <a:spcAft>
                <a:spcPts val="0"/>
              </a:spcAft>
              <a:buNone/>
            </a:pPr>
            <a:r>
              <a:rPr lang="en" sz="900"/>
              <a:t>ISOC / CCAP POC</a:t>
            </a:r>
            <a:endParaRPr sz="900"/>
          </a:p>
        </p:txBody>
      </p:sp>
      <p:sp>
        <p:nvSpPr>
          <p:cNvPr id="361" name="Google Shape;361;p43"/>
          <p:cNvSpPr txBox="1"/>
          <p:nvPr/>
        </p:nvSpPr>
        <p:spPr>
          <a:xfrm>
            <a:off x="289875" y="2305775"/>
            <a:ext cx="3372900" cy="251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Lato"/>
                <a:ea typeface="Lato"/>
                <a:cs typeface="Lato"/>
                <a:sym typeface="Lato"/>
              </a:rPr>
              <a:t>OBJECTIVE</a:t>
            </a:r>
            <a:endParaRPr sz="1200">
              <a:solidFill>
                <a:schemeClr val="lt1"/>
              </a:solidFill>
              <a:latin typeface="Lato"/>
              <a:ea typeface="Lato"/>
              <a:cs typeface="Lato"/>
              <a:sym typeface="Lato"/>
            </a:endParaRPr>
          </a:p>
          <a:p>
            <a:pPr indent="0" lvl="0" marL="0" rtl="0" algn="l">
              <a:spcBef>
                <a:spcPts val="0"/>
              </a:spcBef>
              <a:spcAft>
                <a:spcPts val="0"/>
              </a:spcAft>
              <a:buNone/>
            </a:pPr>
            <a:r>
              <a:t/>
            </a:r>
            <a:endParaRPr sz="1200">
              <a:solidFill>
                <a:schemeClr val="lt1"/>
              </a:solidFill>
              <a:latin typeface="Lato"/>
              <a:ea typeface="Lato"/>
              <a:cs typeface="Lato"/>
              <a:sym typeface="Lato"/>
            </a:endParaRPr>
          </a:p>
          <a:p>
            <a:pPr indent="-304800" lvl="0" marL="457200" rtl="0" algn="l">
              <a:spcBef>
                <a:spcPts val="0"/>
              </a:spcBef>
              <a:spcAft>
                <a:spcPts val="0"/>
              </a:spcAft>
              <a:buClr>
                <a:schemeClr val="lt1"/>
              </a:buClr>
              <a:buSzPts val="1200"/>
              <a:buFont typeface="Lato"/>
              <a:buAutoNum type="romanUcPeriod"/>
            </a:pPr>
            <a:r>
              <a:rPr lang="en" sz="1200">
                <a:solidFill>
                  <a:schemeClr val="lt1"/>
                </a:solidFill>
                <a:latin typeface="Lato"/>
                <a:ea typeface="Lato"/>
                <a:cs typeface="Lato"/>
                <a:sym typeface="Lato"/>
              </a:rPr>
              <a:t>The primary goal of the POC is to evaluate the operational functionality, reliability, and scalability of both physical and virtual infrastructure</a:t>
            </a:r>
            <a:endParaRPr sz="1200">
              <a:solidFill>
                <a:schemeClr val="lt1"/>
              </a:solidFill>
              <a:latin typeface="Lato"/>
              <a:ea typeface="Lato"/>
              <a:cs typeface="Lato"/>
              <a:sym typeface="Lato"/>
            </a:endParaRPr>
          </a:p>
          <a:p>
            <a:pPr indent="0" lvl="0" marL="0" rtl="0" algn="l">
              <a:spcBef>
                <a:spcPts val="0"/>
              </a:spcBef>
              <a:spcAft>
                <a:spcPts val="0"/>
              </a:spcAft>
              <a:buNone/>
            </a:pPr>
            <a:r>
              <a:t/>
            </a:r>
            <a:endParaRPr sz="1200">
              <a:solidFill>
                <a:schemeClr val="lt1"/>
              </a:solidFill>
              <a:latin typeface="Lato"/>
              <a:ea typeface="Lato"/>
              <a:cs typeface="Lato"/>
              <a:sym typeface="Lato"/>
            </a:endParaRPr>
          </a:p>
        </p:txBody>
      </p:sp>
      <p:sp>
        <p:nvSpPr>
          <p:cNvPr id="362" name="Google Shape;362;p43"/>
          <p:cNvSpPr txBox="1"/>
          <p:nvPr/>
        </p:nvSpPr>
        <p:spPr>
          <a:xfrm>
            <a:off x="3960225" y="2305775"/>
            <a:ext cx="3721200" cy="251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Lato"/>
                <a:ea typeface="Lato"/>
                <a:cs typeface="Lato"/>
                <a:sym typeface="Lato"/>
              </a:rPr>
              <a:t>GOALS</a:t>
            </a:r>
            <a:endParaRPr sz="1200">
              <a:solidFill>
                <a:schemeClr val="lt1"/>
              </a:solidFill>
              <a:latin typeface="Lato"/>
              <a:ea typeface="Lato"/>
              <a:cs typeface="Lato"/>
              <a:sym typeface="Lato"/>
            </a:endParaRPr>
          </a:p>
          <a:p>
            <a:pPr indent="0" lvl="0" marL="0" rtl="0" algn="l">
              <a:spcBef>
                <a:spcPts val="0"/>
              </a:spcBef>
              <a:spcAft>
                <a:spcPts val="0"/>
              </a:spcAft>
              <a:buNone/>
            </a:pPr>
            <a:r>
              <a:t/>
            </a:r>
            <a:endParaRPr sz="1200">
              <a:solidFill>
                <a:schemeClr val="lt1"/>
              </a:solidFill>
              <a:latin typeface="Lato"/>
              <a:ea typeface="Lato"/>
              <a:cs typeface="Lato"/>
              <a:sym typeface="Lato"/>
            </a:endParaRPr>
          </a:p>
          <a:p>
            <a:pPr indent="-304800" lvl="0" marL="457200" rtl="0" algn="l">
              <a:spcBef>
                <a:spcPts val="0"/>
              </a:spcBef>
              <a:spcAft>
                <a:spcPts val="0"/>
              </a:spcAft>
              <a:buClr>
                <a:schemeClr val="lt1"/>
              </a:buClr>
              <a:buSzPts val="1200"/>
              <a:buFont typeface="Lato"/>
              <a:buAutoNum type="romanUcPeriod"/>
            </a:pPr>
            <a:r>
              <a:rPr lang="en" sz="1200">
                <a:solidFill>
                  <a:schemeClr val="lt1"/>
                </a:solidFill>
                <a:latin typeface="Lato"/>
                <a:ea typeface="Lato"/>
                <a:cs typeface="Lato"/>
                <a:sym typeface="Lato"/>
              </a:rPr>
              <a:t>Validate End-to-End Workflow</a:t>
            </a:r>
            <a:endParaRPr sz="1200">
              <a:solidFill>
                <a:schemeClr val="lt1"/>
              </a:solidFill>
              <a:latin typeface="Lato"/>
              <a:ea typeface="Lato"/>
              <a:cs typeface="Lato"/>
              <a:sym typeface="Lato"/>
            </a:endParaRPr>
          </a:p>
          <a:p>
            <a:pPr indent="-304800" lvl="0" marL="457200" rtl="0" algn="l">
              <a:spcBef>
                <a:spcPts val="0"/>
              </a:spcBef>
              <a:spcAft>
                <a:spcPts val="0"/>
              </a:spcAft>
              <a:buClr>
                <a:schemeClr val="lt1"/>
              </a:buClr>
              <a:buSzPts val="1200"/>
              <a:buFont typeface="Lato"/>
              <a:buAutoNum type="romanUcPeriod"/>
            </a:pPr>
            <a:r>
              <a:rPr lang="en" sz="1200">
                <a:solidFill>
                  <a:schemeClr val="lt1"/>
                </a:solidFill>
                <a:latin typeface="Lato"/>
                <a:ea typeface="Lato"/>
                <a:cs typeface="Lato"/>
                <a:sym typeface="Lato"/>
              </a:rPr>
              <a:t>System Deployment: Implementing the Archive Portal (indexing, metadata, search) and physical storage systems. And a fully functional set of tools for audiovisual production and live streaming and recording of ISOC Chapters events. </a:t>
            </a:r>
            <a:endParaRPr sz="1200">
              <a:solidFill>
                <a:schemeClr val="lt1"/>
              </a:solidFill>
              <a:latin typeface="Lato"/>
              <a:ea typeface="Lato"/>
              <a:cs typeface="Lato"/>
              <a:sym typeface="Lato"/>
            </a:endParaRPr>
          </a:p>
          <a:p>
            <a:pPr indent="-304800" lvl="0" marL="457200" rtl="0" algn="l">
              <a:spcBef>
                <a:spcPts val="0"/>
              </a:spcBef>
              <a:spcAft>
                <a:spcPts val="0"/>
              </a:spcAft>
              <a:buClr>
                <a:schemeClr val="lt1"/>
              </a:buClr>
              <a:buSzPts val="1200"/>
              <a:buFont typeface="Lato"/>
              <a:buAutoNum type="romanUcPeriod"/>
            </a:pPr>
            <a:r>
              <a:rPr lang="en" sz="1200">
                <a:solidFill>
                  <a:schemeClr val="lt1"/>
                </a:solidFill>
                <a:latin typeface="Lato"/>
                <a:ea typeface="Lato"/>
                <a:cs typeface="Lato"/>
                <a:sym typeface="Lato"/>
              </a:rPr>
              <a:t>Reliability Testing</a:t>
            </a:r>
            <a:endParaRPr sz="1200">
              <a:solidFill>
                <a:schemeClr val="lt1"/>
              </a:solidFill>
              <a:latin typeface="Lato"/>
              <a:ea typeface="Lato"/>
              <a:cs typeface="Lato"/>
              <a:sym typeface="Lato"/>
            </a:endParaRPr>
          </a:p>
          <a:p>
            <a:pPr indent="-304800" lvl="0" marL="457200" rtl="0" algn="l">
              <a:spcBef>
                <a:spcPts val="0"/>
              </a:spcBef>
              <a:spcAft>
                <a:spcPts val="0"/>
              </a:spcAft>
              <a:buClr>
                <a:schemeClr val="lt1"/>
              </a:buClr>
              <a:buSzPts val="1200"/>
              <a:buFont typeface="Lato"/>
              <a:buAutoNum type="romanUcPeriod"/>
            </a:pPr>
            <a:r>
              <a:rPr lang="en" sz="1200">
                <a:solidFill>
                  <a:schemeClr val="lt1"/>
                </a:solidFill>
                <a:latin typeface="Lato"/>
                <a:ea typeface="Lato"/>
                <a:cs typeface="Lato"/>
                <a:sym typeface="Lato"/>
              </a:rPr>
              <a:t>Scaling Blueprint</a:t>
            </a:r>
            <a:endParaRPr sz="1200">
              <a:solidFill>
                <a:schemeClr val="lt1"/>
              </a:solidFill>
              <a:latin typeface="Lato"/>
              <a:ea typeface="Lato"/>
              <a:cs typeface="Lato"/>
              <a:sym typeface="Lato"/>
            </a:endParaRPr>
          </a:p>
          <a:p>
            <a:pPr indent="-304800" lvl="0" marL="457200" rtl="0" algn="l">
              <a:spcBef>
                <a:spcPts val="0"/>
              </a:spcBef>
              <a:spcAft>
                <a:spcPts val="0"/>
              </a:spcAft>
              <a:buClr>
                <a:schemeClr val="lt1"/>
              </a:buClr>
              <a:buSzPts val="1200"/>
              <a:buFont typeface="Lato"/>
              <a:buAutoNum type="romanUcPeriod"/>
            </a:pPr>
            <a:r>
              <a:rPr lang="en" sz="1200">
                <a:solidFill>
                  <a:schemeClr val="lt1"/>
                </a:solidFill>
                <a:latin typeface="Lato"/>
                <a:ea typeface="Lato"/>
                <a:cs typeface="Lato"/>
                <a:sym typeface="Lato"/>
              </a:rPr>
              <a:t>ISOC Chapters Acceptance (ChAC)</a:t>
            </a:r>
            <a:endParaRPr sz="1200">
              <a:solidFill>
                <a:schemeClr val="lt1"/>
              </a:solidFill>
              <a:latin typeface="Lato"/>
              <a:ea typeface="Lato"/>
              <a:cs typeface="Lato"/>
              <a:sym typeface="Lato"/>
            </a:endParaRPr>
          </a:p>
          <a:p>
            <a:pPr indent="0" lvl="0" marL="0" rtl="0" algn="l">
              <a:spcBef>
                <a:spcPts val="0"/>
              </a:spcBef>
              <a:spcAft>
                <a:spcPts val="0"/>
              </a:spcAft>
              <a:buNone/>
            </a:pPr>
            <a:r>
              <a:t/>
            </a:r>
            <a:endParaRPr sz="1100">
              <a:solidFill>
                <a:schemeClr val="lt1"/>
              </a:solidFill>
              <a:latin typeface="Lato"/>
              <a:ea typeface="Lato"/>
              <a:cs typeface="Lato"/>
              <a:sym typeface="Lato"/>
            </a:endParaRPr>
          </a:p>
          <a:p>
            <a:pPr indent="0" lvl="0" marL="0" rtl="0" algn="l">
              <a:spcBef>
                <a:spcPts val="0"/>
              </a:spcBef>
              <a:spcAft>
                <a:spcPts val="0"/>
              </a:spcAft>
              <a:buNone/>
            </a:pPr>
            <a:r>
              <a:t/>
            </a:r>
            <a:endParaRPr sz="1100">
              <a:solidFill>
                <a:schemeClr val="lt1"/>
              </a:solidFill>
              <a:latin typeface="Lato"/>
              <a:ea typeface="Lato"/>
              <a:cs typeface="Lato"/>
              <a:sym typeface="Lato"/>
            </a:endParaRPr>
          </a:p>
        </p:txBody>
      </p:sp>
      <p:pic>
        <p:nvPicPr>
          <p:cNvPr id="363" name="Google Shape;363;p43"/>
          <p:cNvPicPr preferRelativeResize="0"/>
          <p:nvPr/>
        </p:nvPicPr>
        <p:blipFill>
          <a:blip r:embed="rId3">
            <a:alphaModFix/>
          </a:blip>
          <a:stretch>
            <a:fillRect/>
          </a:stretch>
        </p:blipFill>
        <p:spPr>
          <a:xfrm>
            <a:off x="8351050" y="120000"/>
            <a:ext cx="641398" cy="6429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44"/>
          <p:cNvSpPr txBox="1"/>
          <p:nvPr>
            <p:ph type="title"/>
          </p:nvPr>
        </p:nvSpPr>
        <p:spPr>
          <a:xfrm>
            <a:off x="276075" y="457200"/>
            <a:ext cx="8594400" cy="3879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CCAP roadmap</a:t>
            </a:r>
            <a:endParaRPr/>
          </a:p>
        </p:txBody>
      </p:sp>
      <p:sp>
        <p:nvSpPr>
          <p:cNvPr id="369" name="Google Shape;369;p44"/>
          <p:cNvSpPr txBox="1"/>
          <p:nvPr>
            <p:ph idx="12" type="sldNum"/>
          </p:nvPr>
        </p:nvSpPr>
        <p:spPr>
          <a:xfrm>
            <a:off x="8656458" y="4815950"/>
            <a:ext cx="336000" cy="183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370" name="Google Shape;370;p44"/>
          <p:cNvSpPr txBox="1"/>
          <p:nvPr>
            <p:ph idx="1" type="subTitle"/>
          </p:nvPr>
        </p:nvSpPr>
        <p:spPr>
          <a:xfrm>
            <a:off x="276075" y="4815950"/>
            <a:ext cx="2010000" cy="183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Company Name</a:t>
            </a:r>
            <a:endParaRPr/>
          </a:p>
        </p:txBody>
      </p:sp>
      <p:sp>
        <p:nvSpPr>
          <p:cNvPr id="371" name="Google Shape;371;p44"/>
          <p:cNvSpPr/>
          <p:nvPr/>
        </p:nvSpPr>
        <p:spPr>
          <a:xfrm>
            <a:off x="171725" y="3251025"/>
            <a:ext cx="1224600" cy="12021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Lato"/>
              <a:ea typeface="Lato"/>
              <a:cs typeface="Lato"/>
              <a:sym typeface="Lato"/>
            </a:endParaRPr>
          </a:p>
        </p:txBody>
      </p:sp>
      <p:sp>
        <p:nvSpPr>
          <p:cNvPr id="372" name="Google Shape;372;p44"/>
          <p:cNvSpPr txBox="1"/>
          <p:nvPr/>
        </p:nvSpPr>
        <p:spPr>
          <a:xfrm>
            <a:off x="2307000" y="1077531"/>
            <a:ext cx="15276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a:solidFill>
                  <a:schemeClr val="lt1"/>
                </a:solidFill>
                <a:latin typeface="Playfair Display Medium"/>
                <a:ea typeface="Playfair Display Medium"/>
                <a:cs typeface="Playfair Display Medium"/>
                <a:sym typeface="Playfair Display Medium"/>
              </a:rPr>
              <a:t>Step 02</a:t>
            </a:r>
            <a:endParaRPr>
              <a:solidFill>
                <a:schemeClr val="lt1"/>
              </a:solidFill>
              <a:latin typeface="Playfair Display Medium"/>
              <a:ea typeface="Playfair Display Medium"/>
              <a:cs typeface="Playfair Display Medium"/>
              <a:sym typeface="Playfair Display Medium"/>
            </a:endParaRPr>
          </a:p>
        </p:txBody>
      </p:sp>
      <p:sp>
        <p:nvSpPr>
          <p:cNvPr id="373" name="Google Shape;373;p44"/>
          <p:cNvSpPr txBox="1"/>
          <p:nvPr/>
        </p:nvSpPr>
        <p:spPr>
          <a:xfrm>
            <a:off x="238038" y="2159637"/>
            <a:ext cx="15276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a:solidFill>
                  <a:schemeClr val="lt1"/>
                </a:solidFill>
                <a:latin typeface="Playfair Display Medium"/>
                <a:ea typeface="Playfair Display Medium"/>
                <a:cs typeface="Playfair Display Medium"/>
                <a:sym typeface="Playfair Display Medium"/>
              </a:rPr>
              <a:t>Step 03</a:t>
            </a:r>
            <a:endParaRPr>
              <a:solidFill>
                <a:schemeClr val="lt1"/>
              </a:solidFill>
              <a:latin typeface="Playfair Display Medium"/>
              <a:ea typeface="Playfair Display Medium"/>
              <a:cs typeface="Playfair Display Medium"/>
              <a:sym typeface="Playfair Display Medium"/>
            </a:endParaRPr>
          </a:p>
        </p:txBody>
      </p:sp>
      <p:cxnSp>
        <p:nvCxnSpPr>
          <p:cNvPr id="374" name="Google Shape;374;p44"/>
          <p:cNvCxnSpPr/>
          <p:nvPr/>
        </p:nvCxnSpPr>
        <p:spPr>
          <a:xfrm flipH="1" rot="10800000">
            <a:off x="1333500" y="2267475"/>
            <a:ext cx="790800" cy="9000"/>
          </a:xfrm>
          <a:prstGeom prst="straightConnector1">
            <a:avLst/>
          </a:prstGeom>
          <a:noFill/>
          <a:ln cap="flat" cmpd="sng" w="9525">
            <a:solidFill>
              <a:schemeClr val="lt1"/>
            </a:solidFill>
            <a:prstDash val="solid"/>
            <a:round/>
            <a:headEnd len="med" w="med" type="none"/>
            <a:tailEnd len="med" w="med" type="none"/>
          </a:ln>
        </p:spPr>
      </p:cxnSp>
      <p:sp>
        <p:nvSpPr>
          <p:cNvPr id="375" name="Google Shape;375;p44"/>
          <p:cNvSpPr txBox="1"/>
          <p:nvPr/>
        </p:nvSpPr>
        <p:spPr>
          <a:xfrm>
            <a:off x="2280438" y="2159637"/>
            <a:ext cx="15276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a:solidFill>
                  <a:schemeClr val="lt1"/>
                </a:solidFill>
                <a:latin typeface="Playfair Display Medium"/>
                <a:ea typeface="Playfair Display Medium"/>
                <a:cs typeface="Playfair Display Medium"/>
                <a:sym typeface="Playfair Display Medium"/>
              </a:rPr>
              <a:t>Step 04</a:t>
            </a:r>
            <a:endParaRPr>
              <a:solidFill>
                <a:schemeClr val="lt1"/>
              </a:solidFill>
              <a:latin typeface="Playfair Display Medium"/>
              <a:ea typeface="Playfair Display Medium"/>
              <a:cs typeface="Playfair Display Medium"/>
              <a:sym typeface="Playfair Display Medium"/>
            </a:endParaRPr>
          </a:p>
        </p:txBody>
      </p:sp>
      <p:sp>
        <p:nvSpPr>
          <p:cNvPr id="376" name="Google Shape;376;p44"/>
          <p:cNvSpPr txBox="1"/>
          <p:nvPr/>
        </p:nvSpPr>
        <p:spPr>
          <a:xfrm>
            <a:off x="239463" y="3350337"/>
            <a:ext cx="15276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a:solidFill>
                  <a:schemeClr val="lt1"/>
                </a:solidFill>
                <a:latin typeface="Playfair Display Medium"/>
                <a:ea typeface="Playfair Display Medium"/>
                <a:cs typeface="Playfair Display Medium"/>
                <a:sym typeface="Playfair Display Medium"/>
              </a:rPr>
              <a:t>Step 05</a:t>
            </a:r>
            <a:endParaRPr>
              <a:solidFill>
                <a:schemeClr val="lt1"/>
              </a:solidFill>
              <a:latin typeface="Playfair Display Medium"/>
              <a:ea typeface="Playfair Display Medium"/>
              <a:cs typeface="Playfair Display Medium"/>
              <a:sym typeface="Playfair Display Medium"/>
            </a:endParaRPr>
          </a:p>
        </p:txBody>
      </p:sp>
      <p:sp>
        <p:nvSpPr>
          <p:cNvPr id="377" name="Google Shape;377;p44"/>
          <p:cNvSpPr txBox="1"/>
          <p:nvPr/>
        </p:nvSpPr>
        <p:spPr>
          <a:xfrm>
            <a:off x="238050" y="1077531"/>
            <a:ext cx="15276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a:solidFill>
                  <a:schemeClr val="lt1"/>
                </a:solidFill>
                <a:latin typeface="Playfair Display Medium"/>
                <a:ea typeface="Playfair Display Medium"/>
                <a:cs typeface="Playfair Display Medium"/>
                <a:sym typeface="Playfair Display Medium"/>
              </a:rPr>
              <a:t>Step 01</a:t>
            </a:r>
            <a:endParaRPr>
              <a:solidFill>
                <a:schemeClr val="lt1"/>
              </a:solidFill>
              <a:latin typeface="Playfair Display Medium"/>
              <a:ea typeface="Playfair Display Medium"/>
              <a:cs typeface="Playfair Display Medium"/>
              <a:sym typeface="Playfair Display Medium"/>
            </a:endParaRPr>
          </a:p>
        </p:txBody>
      </p:sp>
      <p:cxnSp>
        <p:nvCxnSpPr>
          <p:cNvPr id="378" name="Google Shape;378;p44"/>
          <p:cNvCxnSpPr/>
          <p:nvPr/>
        </p:nvCxnSpPr>
        <p:spPr>
          <a:xfrm>
            <a:off x="899575" y="1185231"/>
            <a:ext cx="1224600" cy="0"/>
          </a:xfrm>
          <a:prstGeom prst="straightConnector1">
            <a:avLst/>
          </a:prstGeom>
          <a:noFill/>
          <a:ln cap="flat" cmpd="sng" w="9525">
            <a:solidFill>
              <a:schemeClr val="lt1"/>
            </a:solidFill>
            <a:prstDash val="solid"/>
            <a:round/>
            <a:headEnd len="med" w="med" type="none"/>
            <a:tailEnd len="med" w="med" type="none"/>
          </a:ln>
        </p:spPr>
      </p:cxnSp>
      <p:sp>
        <p:nvSpPr>
          <p:cNvPr id="379" name="Google Shape;379;p44"/>
          <p:cNvSpPr txBox="1"/>
          <p:nvPr/>
        </p:nvSpPr>
        <p:spPr>
          <a:xfrm>
            <a:off x="239463" y="1434212"/>
            <a:ext cx="1800900" cy="30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1000">
                <a:solidFill>
                  <a:schemeClr val="lt1"/>
                </a:solidFill>
                <a:latin typeface="Lato"/>
                <a:ea typeface="Lato"/>
                <a:cs typeface="Lato"/>
                <a:sym typeface="Lato"/>
              </a:rPr>
              <a:t>ChAC Approval,  ISOC Foundation grant</a:t>
            </a:r>
            <a:endParaRPr sz="1000">
              <a:solidFill>
                <a:schemeClr val="lt1"/>
              </a:solidFill>
              <a:latin typeface="Lato"/>
              <a:ea typeface="Lato"/>
              <a:cs typeface="Lato"/>
              <a:sym typeface="Lato"/>
            </a:endParaRPr>
          </a:p>
        </p:txBody>
      </p:sp>
      <p:sp>
        <p:nvSpPr>
          <p:cNvPr id="380" name="Google Shape;380;p44"/>
          <p:cNvSpPr txBox="1"/>
          <p:nvPr/>
        </p:nvSpPr>
        <p:spPr>
          <a:xfrm>
            <a:off x="2307013" y="1401525"/>
            <a:ext cx="1746900" cy="461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1000">
                <a:solidFill>
                  <a:schemeClr val="lt1"/>
                </a:solidFill>
                <a:latin typeface="Lato"/>
                <a:ea typeface="Lato"/>
                <a:cs typeface="Lato"/>
                <a:sym typeface="Lato"/>
              </a:rPr>
              <a:t>Design, Development and Testis. </a:t>
            </a:r>
            <a:r>
              <a:rPr lang="en" sz="1000">
                <a:solidFill>
                  <a:schemeClr val="lt1"/>
                </a:solidFill>
                <a:latin typeface="Lato"/>
                <a:ea typeface="Lato"/>
                <a:cs typeface="Lato"/>
                <a:sym typeface="Lato"/>
              </a:rPr>
              <a:t>Equipment acquisition and software development</a:t>
            </a:r>
            <a:endParaRPr sz="1000">
              <a:solidFill>
                <a:schemeClr val="lt1"/>
              </a:solidFill>
              <a:latin typeface="Lato"/>
              <a:ea typeface="Lato"/>
              <a:cs typeface="Lato"/>
              <a:sym typeface="Lato"/>
            </a:endParaRPr>
          </a:p>
        </p:txBody>
      </p:sp>
      <p:sp>
        <p:nvSpPr>
          <p:cNvPr id="381" name="Google Shape;381;p44"/>
          <p:cNvSpPr txBox="1"/>
          <p:nvPr/>
        </p:nvSpPr>
        <p:spPr>
          <a:xfrm>
            <a:off x="238050" y="2516662"/>
            <a:ext cx="1684200" cy="30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1000">
                <a:solidFill>
                  <a:schemeClr val="lt1"/>
                </a:solidFill>
                <a:latin typeface="Lato"/>
                <a:ea typeface="Lato"/>
                <a:cs typeface="Lato"/>
                <a:sym typeface="Lato"/>
              </a:rPr>
              <a:t>Chapters Call to Participation, Introductory session</a:t>
            </a:r>
            <a:endParaRPr sz="1000">
              <a:solidFill>
                <a:schemeClr val="lt1"/>
              </a:solidFill>
              <a:latin typeface="Lato"/>
              <a:ea typeface="Lato"/>
              <a:cs typeface="Lato"/>
              <a:sym typeface="Lato"/>
            </a:endParaRPr>
          </a:p>
        </p:txBody>
      </p:sp>
      <p:sp>
        <p:nvSpPr>
          <p:cNvPr id="382" name="Google Shape;382;p44"/>
          <p:cNvSpPr txBox="1"/>
          <p:nvPr/>
        </p:nvSpPr>
        <p:spPr>
          <a:xfrm>
            <a:off x="2280450" y="2516662"/>
            <a:ext cx="1565700" cy="30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1000">
                <a:solidFill>
                  <a:schemeClr val="lt1"/>
                </a:solidFill>
                <a:latin typeface="Lato"/>
                <a:ea typeface="Lato"/>
                <a:cs typeface="Lato"/>
                <a:sym typeface="Lato"/>
              </a:rPr>
              <a:t>Training and </a:t>
            </a:r>
            <a:r>
              <a:rPr lang="en" sz="1000">
                <a:solidFill>
                  <a:schemeClr val="lt1"/>
                </a:solidFill>
                <a:latin typeface="Lato"/>
                <a:ea typeface="Lato"/>
                <a:cs typeface="Lato"/>
                <a:sym typeface="Lato"/>
              </a:rPr>
              <a:t>contents</a:t>
            </a:r>
            <a:r>
              <a:rPr lang="en" sz="1000">
                <a:solidFill>
                  <a:schemeClr val="lt1"/>
                </a:solidFill>
                <a:latin typeface="Lato"/>
                <a:ea typeface="Lato"/>
                <a:cs typeface="Lato"/>
                <a:sym typeface="Lato"/>
              </a:rPr>
              <a:t> submittal</a:t>
            </a:r>
            <a:endParaRPr sz="1000">
              <a:solidFill>
                <a:schemeClr val="lt1"/>
              </a:solidFill>
              <a:latin typeface="Lato"/>
              <a:ea typeface="Lato"/>
              <a:cs typeface="Lato"/>
              <a:sym typeface="Lato"/>
            </a:endParaRPr>
          </a:p>
        </p:txBody>
      </p:sp>
      <p:sp>
        <p:nvSpPr>
          <p:cNvPr id="383" name="Google Shape;383;p44"/>
          <p:cNvSpPr txBox="1"/>
          <p:nvPr/>
        </p:nvSpPr>
        <p:spPr>
          <a:xfrm>
            <a:off x="239475" y="3707362"/>
            <a:ext cx="18777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1000">
                <a:solidFill>
                  <a:schemeClr val="lt1"/>
                </a:solidFill>
                <a:latin typeface="Lato"/>
                <a:ea typeface="Lato"/>
                <a:cs typeface="Lato"/>
                <a:sym typeface="Lato"/>
              </a:rPr>
              <a:t>Review &amp; Report</a:t>
            </a:r>
            <a:endParaRPr sz="1000">
              <a:solidFill>
                <a:schemeClr val="lt1"/>
              </a:solidFill>
              <a:latin typeface="Lato"/>
              <a:ea typeface="Lato"/>
              <a:cs typeface="Lato"/>
              <a:sym typeface="Lato"/>
            </a:endParaRPr>
          </a:p>
        </p:txBody>
      </p:sp>
      <p:cxnSp>
        <p:nvCxnSpPr>
          <p:cNvPr id="384" name="Google Shape;384;p44"/>
          <p:cNvCxnSpPr/>
          <p:nvPr/>
        </p:nvCxnSpPr>
        <p:spPr>
          <a:xfrm rot="10800000">
            <a:off x="237143" y="3193250"/>
            <a:ext cx="4049100" cy="0"/>
          </a:xfrm>
          <a:prstGeom prst="straightConnector1">
            <a:avLst/>
          </a:prstGeom>
          <a:noFill/>
          <a:ln cap="flat" cmpd="sng" w="9525">
            <a:solidFill>
              <a:schemeClr val="lt1"/>
            </a:solidFill>
            <a:prstDash val="solid"/>
            <a:round/>
            <a:headEnd len="med" w="med" type="none"/>
            <a:tailEnd len="med" w="med" type="none"/>
          </a:ln>
        </p:spPr>
      </p:cxnSp>
      <p:cxnSp>
        <p:nvCxnSpPr>
          <p:cNvPr id="385" name="Google Shape;385;p44"/>
          <p:cNvCxnSpPr/>
          <p:nvPr/>
        </p:nvCxnSpPr>
        <p:spPr>
          <a:xfrm rot="10800000">
            <a:off x="236417" y="1990775"/>
            <a:ext cx="4049100" cy="0"/>
          </a:xfrm>
          <a:prstGeom prst="straightConnector1">
            <a:avLst/>
          </a:prstGeom>
          <a:noFill/>
          <a:ln cap="flat" cmpd="sng" w="9525">
            <a:solidFill>
              <a:schemeClr val="lt1"/>
            </a:solidFill>
            <a:prstDash val="solid"/>
            <a:round/>
            <a:headEnd len="med" w="med" type="none"/>
            <a:tailEnd len="med" w="med" type="none"/>
          </a:ln>
        </p:spPr>
      </p:cxnSp>
      <p:cxnSp>
        <p:nvCxnSpPr>
          <p:cNvPr id="386" name="Google Shape;386;p44"/>
          <p:cNvCxnSpPr/>
          <p:nvPr/>
        </p:nvCxnSpPr>
        <p:spPr>
          <a:xfrm rot="10800000">
            <a:off x="236423" y="933625"/>
            <a:ext cx="4049100" cy="0"/>
          </a:xfrm>
          <a:prstGeom prst="straightConnector1">
            <a:avLst/>
          </a:prstGeom>
          <a:noFill/>
          <a:ln cap="flat" cmpd="sng" w="9525">
            <a:solidFill>
              <a:schemeClr val="lt1"/>
            </a:solidFill>
            <a:prstDash val="solid"/>
            <a:round/>
            <a:headEnd len="med" w="med" type="none"/>
            <a:tailEnd len="med" w="med" type="none"/>
          </a:ln>
        </p:spPr>
      </p:cxnSp>
      <p:pic>
        <p:nvPicPr>
          <p:cNvPr id="387" name="Google Shape;387;p44" title="Screen Shot 2026-08-30 at 8.49.03.png"/>
          <p:cNvPicPr preferRelativeResize="0"/>
          <p:nvPr/>
        </p:nvPicPr>
        <p:blipFill>
          <a:blip r:embed="rId3">
            <a:alphaModFix/>
          </a:blip>
          <a:stretch>
            <a:fillRect/>
          </a:stretch>
        </p:blipFill>
        <p:spPr>
          <a:xfrm>
            <a:off x="4476880" y="933620"/>
            <a:ext cx="4438524" cy="2333921"/>
          </a:xfrm>
          <a:prstGeom prst="rect">
            <a:avLst/>
          </a:prstGeom>
          <a:noFill/>
          <a:ln>
            <a:noFill/>
          </a:ln>
        </p:spPr>
      </p:pic>
      <p:pic>
        <p:nvPicPr>
          <p:cNvPr id="388" name="Google Shape;388;p44"/>
          <p:cNvPicPr preferRelativeResize="0"/>
          <p:nvPr/>
        </p:nvPicPr>
        <p:blipFill>
          <a:blip r:embed="rId4">
            <a:alphaModFix/>
          </a:blip>
          <a:stretch>
            <a:fillRect/>
          </a:stretch>
        </p:blipFill>
        <p:spPr>
          <a:xfrm>
            <a:off x="8351050" y="120000"/>
            <a:ext cx="641398" cy="6429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cxnSp>
        <p:nvCxnSpPr>
          <p:cNvPr id="393" name="Google Shape;393;p45"/>
          <p:cNvCxnSpPr/>
          <p:nvPr/>
        </p:nvCxnSpPr>
        <p:spPr>
          <a:xfrm rot="10800000">
            <a:off x="238050" y="1041800"/>
            <a:ext cx="8574000" cy="0"/>
          </a:xfrm>
          <a:prstGeom prst="straightConnector1">
            <a:avLst/>
          </a:prstGeom>
          <a:noFill/>
          <a:ln cap="flat" cmpd="sng" w="9525">
            <a:solidFill>
              <a:schemeClr val="lt1"/>
            </a:solidFill>
            <a:prstDash val="solid"/>
            <a:round/>
            <a:headEnd len="med" w="med" type="none"/>
            <a:tailEnd len="med" w="med" type="none"/>
          </a:ln>
        </p:spPr>
      </p:cxnSp>
      <p:sp>
        <p:nvSpPr>
          <p:cNvPr id="394" name="Google Shape;394;p45"/>
          <p:cNvSpPr txBox="1"/>
          <p:nvPr>
            <p:ph type="title"/>
          </p:nvPr>
        </p:nvSpPr>
        <p:spPr>
          <a:xfrm>
            <a:off x="276075" y="457200"/>
            <a:ext cx="8594400" cy="5403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3900"/>
              <a:t>How to participate in the POC ?</a:t>
            </a:r>
            <a:endParaRPr sz="3900"/>
          </a:p>
        </p:txBody>
      </p:sp>
      <p:sp>
        <p:nvSpPr>
          <p:cNvPr id="395" name="Google Shape;395;p45"/>
          <p:cNvSpPr txBox="1"/>
          <p:nvPr>
            <p:ph idx="12" type="sldNum"/>
          </p:nvPr>
        </p:nvSpPr>
        <p:spPr>
          <a:xfrm>
            <a:off x="8656458" y="4815950"/>
            <a:ext cx="336000" cy="183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396" name="Google Shape;396;p45"/>
          <p:cNvSpPr txBox="1"/>
          <p:nvPr>
            <p:ph idx="2" type="body"/>
          </p:nvPr>
        </p:nvSpPr>
        <p:spPr>
          <a:xfrm>
            <a:off x="227850" y="1221775"/>
            <a:ext cx="8594400" cy="9435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1400">
                <a:solidFill>
                  <a:srgbClr val="333333"/>
                </a:solidFill>
                <a:latin typeface="Arial"/>
                <a:ea typeface="Arial"/>
                <a:cs typeface="Arial"/>
                <a:sym typeface="Arial"/>
              </a:rPr>
              <a:t>Participating chapters are expected to allow some time to one to one sessions for achieving the goals of the Archive and/or the AV Tools. AV Tools Program will need some equipment (not provided by ISOC) to produce programs or recordings. </a:t>
            </a:r>
            <a:endParaRPr sz="1400">
              <a:solidFill>
                <a:srgbClr val="333333"/>
              </a:solidFill>
              <a:latin typeface="Arial"/>
              <a:ea typeface="Arial"/>
              <a:cs typeface="Arial"/>
              <a:sym typeface="Arial"/>
            </a:endParaRPr>
          </a:p>
          <a:p>
            <a:pPr indent="0" lvl="0" marL="0" rtl="0" algn="l">
              <a:spcBef>
                <a:spcPts val="0"/>
              </a:spcBef>
              <a:spcAft>
                <a:spcPts val="0"/>
              </a:spcAft>
              <a:buNone/>
            </a:pPr>
            <a:r>
              <a:t/>
            </a:r>
            <a:endParaRPr sz="1300">
              <a:latin typeface="Playfair Display"/>
              <a:ea typeface="Playfair Display"/>
              <a:cs typeface="Playfair Display"/>
              <a:sym typeface="Playfair Display"/>
            </a:endParaRPr>
          </a:p>
        </p:txBody>
      </p:sp>
      <p:sp>
        <p:nvSpPr>
          <p:cNvPr id="397" name="Google Shape;397;p45"/>
          <p:cNvSpPr txBox="1"/>
          <p:nvPr>
            <p:ph idx="4294967295" type="subTitle"/>
          </p:nvPr>
        </p:nvSpPr>
        <p:spPr>
          <a:xfrm>
            <a:off x="276075" y="4815950"/>
            <a:ext cx="2010000" cy="183000"/>
          </a:xfrm>
          <a:prstGeom prst="rect">
            <a:avLst/>
          </a:prstGeom>
        </p:spPr>
        <p:txBody>
          <a:bodyPr anchorCtr="0" anchor="t" bIns="91425" lIns="0" spcFirstLastPara="1" rIns="91425" wrap="square" tIns="91425">
            <a:noAutofit/>
          </a:bodyPr>
          <a:lstStyle/>
          <a:p>
            <a:pPr indent="0" lvl="0" marL="0" rtl="0" algn="l">
              <a:spcBef>
                <a:spcPts val="0"/>
              </a:spcBef>
              <a:spcAft>
                <a:spcPts val="0"/>
              </a:spcAft>
              <a:buNone/>
            </a:pPr>
            <a:r>
              <a:rPr lang="en" sz="900"/>
              <a:t>ISOC / CCAP POC</a:t>
            </a:r>
            <a:endParaRPr sz="900"/>
          </a:p>
        </p:txBody>
      </p:sp>
      <p:sp>
        <p:nvSpPr>
          <p:cNvPr id="398" name="Google Shape;398;p45"/>
          <p:cNvSpPr txBox="1"/>
          <p:nvPr/>
        </p:nvSpPr>
        <p:spPr>
          <a:xfrm>
            <a:off x="289875" y="2305775"/>
            <a:ext cx="3372900" cy="251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Lato"/>
                <a:ea typeface="Lato"/>
                <a:cs typeface="Lato"/>
                <a:sym typeface="Lato"/>
              </a:rPr>
              <a:t>ARCHIVE PROGRAM</a:t>
            </a:r>
            <a:endParaRPr sz="1200">
              <a:solidFill>
                <a:schemeClr val="lt1"/>
              </a:solidFill>
              <a:latin typeface="Lato"/>
              <a:ea typeface="Lato"/>
              <a:cs typeface="Lato"/>
              <a:sym typeface="Lato"/>
            </a:endParaRPr>
          </a:p>
          <a:p>
            <a:pPr indent="0" lvl="0" marL="0" rtl="0" algn="l">
              <a:spcBef>
                <a:spcPts val="0"/>
              </a:spcBef>
              <a:spcAft>
                <a:spcPts val="0"/>
              </a:spcAft>
              <a:buNone/>
            </a:pPr>
            <a:r>
              <a:t/>
            </a:r>
            <a:endParaRPr sz="1200">
              <a:solidFill>
                <a:schemeClr val="lt1"/>
              </a:solidFill>
              <a:latin typeface="Lato"/>
              <a:ea typeface="Lato"/>
              <a:cs typeface="Lato"/>
              <a:sym typeface="Lato"/>
            </a:endParaRPr>
          </a:p>
          <a:p>
            <a:pPr indent="-304800" lvl="0" marL="457200" rtl="0" algn="l">
              <a:spcBef>
                <a:spcPts val="0"/>
              </a:spcBef>
              <a:spcAft>
                <a:spcPts val="0"/>
              </a:spcAft>
              <a:buClr>
                <a:schemeClr val="lt1"/>
              </a:buClr>
              <a:buSzPts val="1200"/>
              <a:buFont typeface="Lato"/>
              <a:buAutoNum type="romanUcPeriod"/>
            </a:pPr>
            <a:r>
              <a:rPr lang="en" sz="1200">
                <a:solidFill>
                  <a:schemeClr val="lt1"/>
                </a:solidFill>
                <a:latin typeface="Lato"/>
                <a:ea typeface="Lato"/>
                <a:cs typeface="Lato"/>
                <a:sym typeface="Lato"/>
              </a:rPr>
              <a:t>Confirm participation (mail to </a:t>
            </a:r>
            <a:r>
              <a:rPr lang="en" sz="1200">
                <a:solidFill>
                  <a:schemeClr val="lt1"/>
                </a:solidFill>
                <a:latin typeface="Lato"/>
                <a:ea typeface="Lato"/>
                <a:cs typeface="Lato"/>
                <a:sym typeface="Lato"/>
              </a:rPr>
              <a:t>luism.martinez@ibero.mx</a:t>
            </a:r>
            <a:r>
              <a:rPr lang="en" sz="1200">
                <a:solidFill>
                  <a:schemeClr val="lt1"/>
                </a:solidFill>
                <a:latin typeface="Lato"/>
                <a:ea typeface="Lato"/>
                <a:cs typeface="Lato"/>
                <a:sym typeface="Lato"/>
              </a:rPr>
              <a:t>)</a:t>
            </a:r>
            <a:endParaRPr sz="1200">
              <a:solidFill>
                <a:schemeClr val="lt1"/>
              </a:solidFill>
              <a:latin typeface="Lato"/>
              <a:ea typeface="Lato"/>
              <a:cs typeface="Lato"/>
              <a:sym typeface="Lato"/>
            </a:endParaRPr>
          </a:p>
          <a:p>
            <a:pPr indent="-304800" lvl="0" marL="457200" rtl="0" algn="l">
              <a:spcBef>
                <a:spcPts val="0"/>
              </a:spcBef>
              <a:spcAft>
                <a:spcPts val="0"/>
              </a:spcAft>
              <a:buClr>
                <a:schemeClr val="lt1"/>
              </a:buClr>
              <a:buSzPts val="1200"/>
              <a:buFont typeface="Lato"/>
              <a:buAutoNum type="romanUcPeriod"/>
            </a:pPr>
            <a:r>
              <a:rPr lang="en" sz="1200">
                <a:solidFill>
                  <a:schemeClr val="lt1"/>
                </a:solidFill>
                <a:latin typeface="Lato"/>
                <a:ea typeface="Lato"/>
                <a:cs typeface="Lato"/>
                <a:sym typeface="Lato"/>
              </a:rPr>
              <a:t>Provide 5 records min.</a:t>
            </a:r>
            <a:endParaRPr sz="1200">
              <a:solidFill>
                <a:schemeClr val="lt1"/>
              </a:solidFill>
              <a:latin typeface="Lato"/>
              <a:ea typeface="Lato"/>
              <a:cs typeface="Lato"/>
              <a:sym typeface="Lato"/>
            </a:endParaRPr>
          </a:p>
          <a:p>
            <a:pPr indent="-304800" lvl="0" marL="457200" rtl="0" algn="l">
              <a:spcBef>
                <a:spcPts val="0"/>
              </a:spcBef>
              <a:spcAft>
                <a:spcPts val="0"/>
              </a:spcAft>
              <a:buClr>
                <a:schemeClr val="lt1"/>
              </a:buClr>
              <a:buSzPts val="1200"/>
              <a:buFont typeface="Lato"/>
              <a:buAutoNum type="romanUcPeriod"/>
            </a:pPr>
            <a:r>
              <a:rPr lang="en" sz="1200">
                <a:solidFill>
                  <a:schemeClr val="lt1"/>
                </a:solidFill>
                <a:latin typeface="Lato"/>
                <a:ea typeface="Lato"/>
                <a:cs typeface="Lato"/>
                <a:sym typeface="Lato"/>
              </a:rPr>
              <a:t>1 hour online session training</a:t>
            </a:r>
            <a:endParaRPr sz="1200">
              <a:solidFill>
                <a:schemeClr val="lt1"/>
              </a:solidFill>
              <a:latin typeface="Lato"/>
              <a:ea typeface="Lato"/>
              <a:cs typeface="Lato"/>
              <a:sym typeface="Lato"/>
            </a:endParaRPr>
          </a:p>
          <a:p>
            <a:pPr indent="-304800" lvl="0" marL="457200" rtl="0" algn="l">
              <a:spcBef>
                <a:spcPts val="0"/>
              </a:spcBef>
              <a:spcAft>
                <a:spcPts val="0"/>
              </a:spcAft>
              <a:buClr>
                <a:schemeClr val="lt1"/>
              </a:buClr>
              <a:buSzPts val="1200"/>
              <a:buFont typeface="Lato"/>
              <a:buAutoNum type="romanUcPeriod"/>
            </a:pPr>
            <a:r>
              <a:rPr lang="en" sz="1200">
                <a:solidFill>
                  <a:schemeClr val="lt1"/>
                </a:solidFill>
                <a:latin typeface="Lato"/>
                <a:ea typeface="Lato"/>
                <a:cs typeface="Lato"/>
                <a:sym typeface="Lato"/>
              </a:rPr>
              <a:t>Submit records before end of Nov.</a:t>
            </a:r>
            <a:endParaRPr sz="1200">
              <a:solidFill>
                <a:schemeClr val="lt1"/>
              </a:solidFill>
              <a:latin typeface="Lato"/>
              <a:ea typeface="Lato"/>
              <a:cs typeface="Lato"/>
              <a:sym typeface="Lato"/>
            </a:endParaRPr>
          </a:p>
          <a:p>
            <a:pPr indent="-304800" lvl="0" marL="457200" rtl="0" algn="l">
              <a:spcBef>
                <a:spcPts val="0"/>
              </a:spcBef>
              <a:spcAft>
                <a:spcPts val="0"/>
              </a:spcAft>
              <a:buClr>
                <a:schemeClr val="lt1"/>
              </a:buClr>
              <a:buSzPts val="1200"/>
              <a:buFont typeface="Lato"/>
              <a:buAutoNum type="romanUcPeriod"/>
            </a:pPr>
            <a:r>
              <a:rPr lang="en" sz="1200">
                <a:solidFill>
                  <a:schemeClr val="lt1"/>
                </a:solidFill>
                <a:latin typeface="Lato"/>
                <a:ea typeface="Lato"/>
                <a:cs typeface="Lato"/>
                <a:sym typeface="Lato"/>
              </a:rPr>
              <a:t>Evaluate before end of Dec.</a:t>
            </a:r>
            <a:endParaRPr sz="1200">
              <a:solidFill>
                <a:schemeClr val="lt1"/>
              </a:solidFill>
              <a:latin typeface="Lato"/>
              <a:ea typeface="Lato"/>
              <a:cs typeface="Lato"/>
              <a:sym typeface="Lato"/>
            </a:endParaRPr>
          </a:p>
          <a:p>
            <a:pPr indent="0" lvl="0" marL="0" rtl="0" algn="l">
              <a:spcBef>
                <a:spcPts val="0"/>
              </a:spcBef>
              <a:spcAft>
                <a:spcPts val="0"/>
              </a:spcAft>
              <a:buNone/>
            </a:pPr>
            <a:r>
              <a:t/>
            </a:r>
            <a:endParaRPr sz="1200">
              <a:solidFill>
                <a:schemeClr val="lt1"/>
              </a:solidFill>
              <a:latin typeface="Lato"/>
              <a:ea typeface="Lato"/>
              <a:cs typeface="Lato"/>
              <a:sym typeface="Lato"/>
            </a:endParaRPr>
          </a:p>
        </p:txBody>
      </p:sp>
      <p:sp>
        <p:nvSpPr>
          <p:cNvPr id="399" name="Google Shape;399;p45"/>
          <p:cNvSpPr txBox="1"/>
          <p:nvPr/>
        </p:nvSpPr>
        <p:spPr>
          <a:xfrm>
            <a:off x="3960225" y="2305775"/>
            <a:ext cx="3721200" cy="251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Lato"/>
                <a:ea typeface="Lato"/>
                <a:cs typeface="Lato"/>
                <a:sym typeface="Lato"/>
              </a:rPr>
              <a:t>AV TOOLS PROGRAM</a:t>
            </a:r>
            <a:endParaRPr sz="1200">
              <a:solidFill>
                <a:schemeClr val="lt1"/>
              </a:solidFill>
              <a:latin typeface="Lato"/>
              <a:ea typeface="Lato"/>
              <a:cs typeface="Lato"/>
              <a:sym typeface="Lato"/>
            </a:endParaRPr>
          </a:p>
          <a:p>
            <a:pPr indent="0" lvl="0" marL="0" rtl="0" algn="l">
              <a:spcBef>
                <a:spcPts val="0"/>
              </a:spcBef>
              <a:spcAft>
                <a:spcPts val="0"/>
              </a:spcAft>
              <a:buNone/>
            </a:pPr>
            <a:r>
              <a:t/>
            </a:r>
            <a:endParaRPr sz="1200">
              <a:solidFill>
                <a:schemeClr val="lt1"/>
              </a:solidFill>
              <a:latin typeface="Lato"/>
              <a:ea typeface="Lato"/>
              <a:cs typeface="Lato"/>
              <a:sym typeface="Lato"/>
            </a:endParaRPr>
          </a:p>
          <a:p>
            <a:pPr indent="-304800" lvl="0" marL="457200" rtl="0" algn="l">
              <a:spcBef>
                <a:spcPts val="0"/>
              </a:spcBef>
              <a:spcAft>
                <a:spcPts val="0"/>
              </a:spcAft>
              <a:buClr>
                <a:schemeClr val="lt1"/>
              </a:buClr>
              <a:buSzPts val="1200"/>
              <a:buFont typeface="Lato"/>
              <a:buAutoNum type="romanUcPeriod"/>
            </a:pPr>
            <a:r>
              <a:rPr lang="en" sz="1200">
                <a:solidFill>
                  <a:schemeClr val="lt1"/>
                </a:solidFill>
                <a:latin typeface="Lato"/>
                <a:ea typeface="Lato"/>
                <a:cs typeface="Lato"/>
                <a:sym typeface="Lato"/>
              </a:rPr>
              <a:t>Confirm participation (mail to sar7148@gmail.com)</a:t>
            </a:r>
            <a:endParaRPr sz="1200">
              <a:solidFill>
                <a:schemeClr val="lt1"/>
              </a:solidFill>
              <a:latin typeface="Lato"/>
              <a:ea typeface="Lato"/>
              <a:cs typeface="Lato"/>
              <a:sym typeface="Lato"/>
            </a:endParaRPr>
          </a:p>
          <a:p>
            <a:pPr indent="-304800" lvl="0" marL="457200" rtl="0" algn="l">
              <a:spcBef>
                <a:spcPts val="0"/>
              </a:spcBef>
              <a:spcAft>
                <a:spcPts val="0"/>
              </a:spcAft>
              <a:buClr>
                <a:schemeClr val="lt1"/>
              </a:buClr>
              <a:buSzPts val="1200"/>
              <a:buFont typeface="Lato"/>
              <a:buAutoNum type="romanUcPeriod"/>
            </a:pPr>
            <a:r>
              <a:rPr lang="en" sz="1200">
                <a:solidFill>
                  <a:schemeClr val="lt1"/>
                </a:solidFill>
                <a:latin typeface="Lato"/>
                <a:ea typeface="Lato"/>
                <a:cs typeface="Lato"/>
                <a:sym typeface="Lato"/>
              </a:rPr>
              <a:t>2 hour online session training (2 sessions 1hr each)</a:t>
            </a:r>
            <a:endParaRPr sz="1200">
              <a:solidFill>
                <a:schemeClr val="lt1"/>
              </a:solidFill>
              <a:latin typeface="Lato"/>
              <a:ea typeface="Lato"/>
              <a:cs typeface="Lato"/>
              <a:sym typeface="Lato"/>
            </a:endParaRPr>
          </a:p>
          <a:p>
            <a:pPr indent="-304800" lvl="0" marL="457200" rtl="0" algn="l">
              <a:spcBef>
                <a:spcPts val="0"/>
              </a:spcBef>
              <a:spcAft>
                <a:spcPts val="0"/>
              </a:spcAft>
              <a:buClr>
                <a:schemeClr val="lt1"/>
              </a:buClr>
              <a:buSzPts val="1200"/>
              <a:buFont typeface="Lato"/>
              <a:buAutoNum type="romanUcPeriod"/>
            </a:pPr>
            <a:r>
              <a:rPr lang="en" sz="1200">
                <a:solidFill>
                  <a:schemeClr val="lt1"/>
                </a:solidFill>
                <a:latin typeface="Lato"/>
                <a:ea typeface="Lato"/>
                <a:cs typeface="Lato"/>
                <a:sym typeface="Lato"/>
              </a:rPr>
              <a:t>Produce 1 live or recorded program</a:t>
            </a:r>
            <a:endParaRPr sz="1200">
              <a:solidFill>
                <a:schemeClr val="lt1"/>
              </a:solidFill>
              <a:latin typeface="Lato"/>
              <a:ea typeface="Lato"/>
              <a:cs typeface="Lato"/>
              <a:sym typeface="Lato"/>
            </a:endParaRPr>
          </a:p>
          <a:p>
            <a:pPr indent="-304800" lvl="0" marL="457200" rtl="0" algn="l">
              <a:spcBef>
                <a:spcPts val="0"/>
              </a:spcBef>
              <a:spcAft>
                <a:spcPts val="0"/>
              </a:spcAft>
              <a:buClr>
                <a:schemeClr val="lt1"/>
              </a:buClr>
              <a:buSzPts val="1200"/>
              <a:buFont typeface="Lato"/>
              <a:buAutoNum type="romanUcPeriod"/>
            </a:pPr>
            <a:r>
              <a:rPr lang="en" sz="1200">
                <a:solidFill>
                  <a:schemeClr val="lt1"/>
                </a:solidFill>
                <a:latin typeface="Lato"/>
                <a:ea typeface="Lato"/>
                <a:cs typeface="Lato"/>
                <a:sym typeface="Lato"/>
              </a:rPr>
              <a:t>Submit programs before end of Nov.</a:t>
            </a:r>
            <a:endParaRPr sz="1200">
              <a:solidFill>
                <a:schemeClr val="lt1"/>
              </a:solidFill>
              <a:latin typeface="Lato"/>
              <a:ea typeface="Lato"/>
              <a:cs typeface="Lato"/>
              <a:sym typeface="Lato"/>
            </a:endParaRPr>
          </a:p>
          <a:p>
            <a:pPr indent="-304800" lvl="0" marL="457200" rtl="0" algn="l">
              <a:spcBef>
                <a:spcPts val="0"/>
              </a:spcBef>
              <a:spcAft>
                <a:spcPts val="0"/>
              </a:spcAft>
              <a:buClr>
                <a:schemeClr val="lt1"/>
              </a:buClr>
              <a:buSzPts val="1200"/>
              <a:buFont typeface="Lato"/>
              <a:buAutoNum type="romanUcPeriod"/>
            </a:pPr>
            <a:r>
              <a:rPr lang="en" sz="1200">
                <a:solidFill>
                  <a:schemeClr val="lt1"/>
                </a:solidFill>
                <a:latin typeface="Lato"/>
                <a:ea typeface="Lato"/>
                <a:cs typeface="Lato"/>
                <a:sym typeface="Lato"/>
              </a:rPr>
              <a:t>Evaluate before end of Dec.</a:t>
            </a:r>
            <a:endParaRPr sz="1200">
              <a:solidFill>
                <a:schemeClr val="lt1"/>
              </a:solidFill>
              <a:latin typeface="Lato"/>
              <a:ea typeface="Lato"/>
              <a:cs typeface="Lato"/>
              <a:sym typeface="Lato"/>
            </a:endParaRPr>
          </a:p>
          <a:p>
            <a:pPr indent="0" lvl="0" marL="0" rtl="0" algn="l">
              <a:spcBef>
                <a:spcPts val="0"/>
              </a:spcBef>
              <a:spcAft>
                <a:spcPts val="0"/>
              </a:spcAft>
              <a:buNone/>
            </a:pPr>
            <a:r>
              <a:t/>
            </a:r>
            <a:endParaRPr sz="1100">
              <a:solidFill>
                <a:schemeClr val="lt1"/>
              </a:solidFill>
              <a:latin typeface="Lato"/>
              <a:ea typeface="Lato"/>
              <a:cs typeface="Lato"/>
              <a:sym typeface="Lato"/>
            </a:endParaRPr>
          </a:p>
          <a:p>
            <a:pPr indent="0" lvl="0" marL="0" rtl="0" algn="l">
              <a:spcBef>
                <a:spcPts val="0"/>
              </a:spcBef>
              <a:spcAft>
                <a:spcPts val="0"/>
              </a:spcAft>
              <a:buNone/>
            </a:pPr>
            <a:r>
              <a:t/>
            </a:r>
            <a:endParaRPr sz="1100">
              <a:solidFill>
                <a:schemeClr val="lt1"/>
              </a:solidFill>
              <a:latin typeface="Lato"/>
              <a:ea typeface="Lato"/>
              <a:cs typeface="Lato"/>
              <a:sym typeface="Lato"/>
            </a:endParaRPr>
          </a:p>
        </p:txBody>
      </p:sp>
      <p:pic>
        <p:nvPicPr>
          <p:cNvPr id="400" name="Google Shape;400;p45"/>
          <p:cNvPicPr preferRelativeResize="0"/>
          <p:nvPr/>
        </p:nvPicPr>
        <p:blipFill>
          <a:blip r:embed="rId3">
            <a:alphaModFix/>
          </a:blip>
          <a:stretch>
            <a:fillRect/>
          </a:stretch>
        </p:blipFill>
        <p:spPr>
          <a:xfrm>
            <a:off x="8351050" y="120000"/>
            <a:ext cx="641398" cy="6429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404" name="Shape 404"/>
        <p:cNvGrpSpPr/>
        <p:nvPr/>
      </p:nvGrpSpPr>
      <p:grpSpPr>
        <a:xfrm>
          <a:off x="0" y="0"/>
          <a:ext cx="0" cy="0"/>
          <a:chOff x="0" y="0"/>
          <a:chExt cx="0" cy="0"/>
        </a:xfrm>
      </p:grpSpPr>
      <p:sp>
        <p:nvSpPr>
          <p:cNvPr id="405" name="Google Shape;405;p46"/>
          <p:cNvSpPr txBox="1"/>
          <p:nvPr>
            <p:ph type="title"/>
          </p:nvPr>
        </p:nvSpPr>
        <p:spPr>
          <a:xfrm>
            <a:off x="1135200" y="1098600"/>
            <a:ext cx="6779700" cy="17652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a:t>Any questions?</a:t>
            </a:r>
            <a:endParaRPr/>
          </a:p>
          <a:p>
            <a:pPr indent="0" lvl="0" marL="0" rtl="0" algn="ctr">
              <a:spcBef>
                <a:spcPts val="0"/>
              </a:spcBef>
              <a:spcAft>
                <a:spcPts val="0"/>
              </a:spcAft>
              <a:buNone/>
            </a:pPr>
            <a:r>
              <a:rPr lang="en"/>
              <a:t>Ask away!</a:t>
            </a:r>
            <a:endParaRPr/>
          </a:p>
        </p:txBody>
      </p:sp>
      <p:sp>
        <p:nvSpPr>
          <p:cNvPr id="406" name="Google Shape;406;p46"/>
          <p:cNvSpPr txBox="1"/>
          <p:nvPr>
            <p:ph idx="2" type="title"/>
          </p:nvPr>
        </p:nvSpPr>
        <p:spPr>
          <a:xfrm>
            <a:off x="1135200" y="2863800"/>
            <a:ext cx="6779700" cy="14034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CCAP Team</a:t>
            </a:r>
            <a:endParaRPr/>
          </a:p>
          <a:p>
            <a:pPr indent="0" lvl="0" marL="0" rtl="0" algn="ctr">
              <a:spcBef>
                <a:spcPts val="0"/>
              </a:spcBef>
              <a:spcAft>
                <a:spcPts val="0"/>
              </a:spcAft>
              <a:buNone/>
            </a:pPr>
            <a:r>
              <a:rPr lang="en"/>
              <a:t>ISOC NY</a:t>
            </a:r>
            <a:endParaRPr/>
          </a:p>
          <a:p>
            <a:pPr indent="0" lvl="0" marL="0" rtl="0" algn="ctr">
              <a:spcBef>
                <a:spcPts val="0"/>
              </a:spcBef>
              <a:spcAft>
                <a:spcPts val="0"/>
              </a:spcAft>
              <a:buNone/>
            </a:pPr>
            <a:r>
              <a:rPr lang="en"/>
              <a:t>Stuart Reid (</a:t>
            </a:r>
            <a:r>
              <a:rPr lang="en" u="sng">
                <a:hlinkClick r:id="rId3"/>
              </a:rPr>
              <a:t>sar7148@gmail.co</a:t>
            </a:r>
            <a:r>
              <a:rPr lang="en"/>
              <a:t>m</a:t>
            </a:r>
            <a:r>
              <a:rPr lang="en"/>
              <a:t>), Doug Frazier (</a:t>
            </a:r>
            <a:r>
              <a:rPr lang="en" u="sng">
                <a:hlinkClick r:id="rId4"/>
              </a:rPr>
              <a:t>gdf@ddpny.org</a:t>
            </a:r>
            <a:r>
              <a:rPr lang="en"/>
              <a:t>) </a:t>
            </a:r>
            <a:endParaRPr/>
          </a:p>
          <a:p>
            <a:pPr indent="0" lvl="0" marL="0" rtl="0" algn="ctr">
              <a:spcBef>
                <a:spcPts val="0"/>
              </a:spcBef>
              <a:spcAft>
                <a:spcPts val="0"/>
              </a:spcAft>
              <a:buNone/>
            </a:pPr>
            <a:r>
              <a:rPr lang="en"/>
              <a:t>ISOC MX</a:t>
            </a:r>
            <a:endParaRPr/>
          </a:p>
          <a:p>
            <a:pPr indent="0" lvl="0" marL="0" rtl="0" algn="ctr">
              <a:spcBef>
                <a:spcPts val="0"/>
              </a:spcBef>
              <a:spcAft>
                <a:spcPts val="0"/>
              </a:spcAft>
              <a:buNone/>
            </a:pPr>
            <a:r>
              <a:rPr lang="en"/>
              <a:t>Luis Mart</a:t>
            </a:r>
            <a:r>
              <a:rPr lang="en"/>
              <a:t>ínez (luism.martinez@ibero.mx)</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p:txBody>
      </p:sp>
      <p:pic>
        <p:nvPicPr>
          <p:cNvPr descr="A modern glass building under a sunny blue sky. " id="407" name="Google Shape;407;p46"/>
          <p:cNvPicPr preferRelativeResize="0"/>
          <p:nvPr/>
        </p:nvPicPr>
        <p:blipFill rotWithShape="1">
          <a:blip r:embed="rId5">
            <a:alphaModFix/>
          </a:blip>
          <a:srcRect b="36562" l="0" r="0" t="46566"/>
          <a:stretch/>
        </p:blipFill>
        <p:spPr>
          <a:xfrm>
            <a:off x="9127" y="0"/>
            <a:ext cx="9143997" cy="1028275"/>
          </a:xfrm>
          <a:prstGeom prst="rect">
            <a:avLst/>
          </a:prstGeom>
          <a:noFill/>
          <a:ln>
            <a:noFill/>
          </a:ln>
        </p:spPr>
      </p:pic>
      <p:sp>
        <p:nvSpPr>
          <p:cNvPr id="408" name="Google Shape;408;p46"/>
          <p:cNvSpPr txBox="1"/>
          <p:nvPr>
            <p:ph idx="12" type="sldNum"/>
          </p:nvPr>
        </p:nvSpPr>
        <p:spPr>
          <a:xfrm>
            <a:off x="8656458" y="4815950"/>
            <a:ext cx="336000" cy="183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409" name="Google Shape;409;p46"/>
          <p:cNvSpPr txBox="1"/>
          <p:nvPr>
            <p:ph idx="1" type="subTitle"/>
          </p:nvPr>
        </p:nvSpPr>
        <p:spPr>
          <a:xfrm>
            <a:off x="276075" y="4815950"/>
            <a:ext cx="2010000" cy="183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C</a:t>
            </a:r>
            <a:r>
              <a:rPr lang="en"/>
              <a:t>ompany Name</a:t>
            </a:r>
            <a:endParaRPr/>
          </a:p>
        </p:txBody>
      </p:sp>
      <p:cxnSp>
        <p:nvCxnSpPr>
          <p:cNvPr id="410" name="Google Shape;410;p46"/>
          <p:cNvCxnSpPr/>
          <p:nvPr/>
        </p:nvCxnSpPr>
        <p:spPr>
          <a:xfrm rot="10800000">
            <a:off x="283720" y="4607525"/>
            <a:ext cx="8577300" cy="0"/>
          </a:xfrm>
          <a:prstGeom prst="straightConnector1">
            <a:avLst/>
          </a:prstGeom>
          <a:noFill/>
          <a:ln cap="flat" cmpd="sng" w="9525">
            <a:solidFill>
              <a:schemeClr val="lt1"/>
            </a:solidFill>
            <a:prstDash val="solid"/>
            <a:round/>
            <a:headEnd len="med" w="med" type="none"/>
            <a:tailEnd len="med" w="med" type="none"/>
          </a:ln>
        </p:spPr>
      </p:cxnSp>
      <p:pic>
        <p:nvPicPr>
          <p:cNvPr id="411" name="Google Shape;411;p46"/>
          <p:cNvPicPr preferRelativeResize="0"/>
          <p:nvPr/>
        </p:nvPicPr>
        <p:blipFill>
          <a:blip r:embed="rId6">
            <a:alphaModFix/>
          </a:blip>
          <a:stretch>
            <a:fillRect/>
          </a:stretch>
        </p:blipFill>
        <p:spPr>
          <a:xfrm>
            <a:off x="8351050" y="120000"/>
            <a:ext cx="641398" cy="6429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roject Kickoff Presentation">
  <a:themeElements>
    <a:clrScheme name="Simple Light">
      <a:dk1>
        <a:srgbClr val="FBFBFB"/>
      </a:dk1>
      <a:lt1>
        <a:srgbClr val="1C2026"/>
      </a:lt1>
      <a:dk2>
        <a:srgbClr val="F5F5F5"/>
      </a:dk2>
      <a:lt2>
        <a:srgbClr val="1C2026"/>
      </a:lt2>
      <a:accent1>
        <a:srgbClr val="E9E9E9"/>
      </a:accent1>
      <a:accent2>
        <a:srgbClr val="7A7A7A"/>
      </a:accent2>
      <a:accent3>
        <a:srgbClr val="C2C2C2"/>
      </a:accent3>
      <a:accent4>
        <a:srgbClr val="434343"/>
      </a:accent4>
      <a:accent5>
        <a:srgbClr val="666666"/>
      </a:accent5>
      <a:accent6>
        <a:srgbClr val="999999"/>
      </a:accent6>
      <a:hlink>
        <a:srgbClr val="B7B7B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